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9" r:id="rId1"/>
    <p:sldMasterId id="2147484034" r:id="rId2"/>
    <p:sldMasterId id="2147484064" r:id="rId3"/>
  </p:sldMasterIdLst>
  <p:notesMasterIdLst>
    <p:notesMasterId r:id="rId17"/>
  </p:notesMasterIdLst>
  <p:sldIdLst>
    <p:sldId id="282" r:id="rId4"/>
    <p:sldId id="281" r:id="rId5"/>
    <p:sldId id="263" r:id="rId6"/>
    <p:sldId id="279" r:id="rId7"/>
    <p:sldId id="288" r:id="rId8"/>
    <p:sldId id="272" r:id="rId9"/>
    <p:sldId id="287" r:id="rId10"/>
    <p:sldId id="289" r:id="rId11"/>
    <p:sldId id="290" r:id="rId12"/>
    <p:sldId id="286" r:id="rId13"/>
    <p:sldId id="274" r:id="rId14"/>
    <p:sldId id="284" r:id="rId15"/>
    <p:sldId id="283" r:id="rId1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>
        <p:scale>
          <a:sx n="80" d="100"/>
          <a:sy n="80" d="100"/>
        </p:scale>
        <p:origin x="-282" y="426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88D674-F7CD-4168-9ADF-239C7F500CE2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013B84-8C2B-4252-8B36-102FE471CDCD}">
      <dgm:prSet phldrT="[Text]" custT="1"/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অপূর্ণ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প্রতিযোগিতামূলক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বাজার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16994B11-9F05-443B-ADB1-CD3A148CEB5D}" type="parTrans" cxnId="{373282CF-838C-476E-9957-19B6D135796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DFE946D-BAC0-48FA-BC7B-970ABB29373C}" type="sibTrans" cxnId="{373282CF-838C-476E-9957-19B6D135796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C4650D9-8C9C-446D-82A0-AF7230070694}">
      <dgm:prSet phldrT="[Text]"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একচেটিয়া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1B048BD0-4ABE-480C-B7C2-793EED08F8CF}" type="parTrans" cxnId="{DDCF314A-5B60-4AEF-A057-E39AFAB65B12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536FD9D2-402E-4772-9690-406F38D73DF2}" type="sibTrans" cxnId="{DDCF314A-5B60-4AEF-A057-E39AFAB65B1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8F7AD41-0E88-41A5-941F-2B0499A57ABD}">
      <dgm:prSet phldrT="[Text]"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ডুয়োপলি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70C8DD02-784F-402B-BEC7-21B1685E5254}" type="parTrans" cxnId="{604A72D7-E6D7-4AF1-AB32-8F95084693CA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DA1CD680-7D6C-400A-80F5-4734481F955E}" type="sibTrans" cxnId="{604A72D7-E6D7-4AF1-AB32-8F95084693C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0BA9155-88EF-482D-817A-8B5FCE4B715D}">
      <dgm:prSet phldrT="[Text]"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দ্বি-পাক্ষিক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একচেটিয়া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9372DD96-2570-41A4-B749-04990A4BDF5B}" type="parTrans" cxnId="{70138892-F5B3-412E-B0C2-A249E4B7AC38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1A98DB4C-2A96-44D0-BF59-7807AD8177AE}" type="sibTrans" cxnId="{70138892-F5B3-412E-B0C2-A249E4B7AC3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7CB8557-3789-4FCD-B3BD-73AF052ABA23}">
      <dgm:prSet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ডুয়োপসনি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E81592AA-A855-45CA-914B-21586CC7F62C}" type="parTrans" cxnId="{CFDF097A-9718-4C45-91F4-6996FC81A974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2DCD6A66-9479-4327-AD91-196FF851117D}" type="sibTrans" cxnId="{CFDF097A-9718-4C45-91F4-6996FC81A97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96D06C8-5FD3-4AEF-AF9C-97FA4E69841F}">
      <dgm:prSet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একচেটিয়ামূলক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প্রতিযোগিতা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C57BB27F-6B1F-41B9-8992-CE09D0204A2E}" type="parTrans" cxnId="{951F1A7D-CE60-4D8F-B38B-C26E3D88C5B0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37389E75-52FE-4A03-986D-9BC17E71895D}" type="sibTrans" cxnId="{951F1A7D-CE60-4D8F-B38B-C26E3D88C5B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5DE7B49-74E6-4971-B254-032E08C44DA1}">
      <dgm:prSet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অলিগোপলি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AD426E1B-A92F-499C-9E45-863FD86B3F09}" type="parTrans" cxnId="{AA5D4429-51B0-4A82-8AD4-AC4457C53DFF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034372D6-383C-4410-BC41-1908F53767D8}" type="sibTrans" cxnId="{AA5D4429-51B0-4A82-8AD4-AC4457C53DF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2D5B3DA-AF9D-43C7-9988-683FA5CE63C8}">
      <dgm:prSet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মনোপসনি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FAD7BDB2-877E-4B6A-8396-1D6027AEB673}" type="parTrans" cxnId="{C4860139-0AA9-432A-AEF8-BFE2E314DBE3}">
      <dgm:prSet/>
      <dgm:spPr/>
      <dgm:t>
        <a:bodyPr/>
        <a:lstStyle/>
        <a:p>
          <a:endParaRPr lang="en-US" sz="2800"/>
        </a:p>
      </dgm:t>
    </dgm:pt>
    <dgm:pt modelId="{B2E785A6-1C89-47F4-84ED-44E2F3DDBFFB}" type="sibTrans" cxnId="{C4860139-0AA9-432A-AEF8-BFE2E314DBE3}">
      <dgm:prSet/>
      <dgm:spPr/>
      <dgm:t>
        <a:bodyPr/>
        <a:lstStyle/>
        <a:p>
          <a:endParaRPr lang="en-US"/>
        </a:p>
      </dgm:t>
    </dgm:pt>
    <dgm:pt modelId="{B8240C12-238D-4BE8-A1AF-1C8EA3A79C95}" type="pres">
      <dgm:prSet presAssocID="{4288D674-F7CD-4168-9ADF-239C7F500CE2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A761ABC-406F-419D-8EF6-087EC83A720B}" type="pres">
      <dgm:prSet presAssocID="{39013B84-8C2B-4252-8B36-102FE471CDCD}" presName="hierRoot1" presStyleCnt="0">
        <dgm:presLayoutVars>
          <dgm:hierBranch val="init"/>
        </dgm:presLayoutVars>
      </dgm:prSet>
      <dgm:spPr/>
    </dgm:pt>
    <dgm:pt modelId="{5D4879D7-63A8-4C10-BC79-69868EBC1E6D}" type="pres">
      <dgm:prSet presAssocID="{39013B84-8C2B-4252-8B36-102FE471CDCD}" presName="rootComposite1" presStyleCnt="0"/>
      <dgm:spPr/>
    </dgm:pt>
    <dgm:pt modelId="{6A5E3D5E-AECF-4822-BD62-FC2B7CC1BF52}" type="pres">
      <dgm:prSet presAssocID="{39013B84-8C2B-4252-8B36-102FE471CDCD}" presName="rootText1" presStyleLbl="alignAcc1" presStyleIdx="0" presStyleCnt="0" custScaleX="534145" custScaleY="3017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DDD736-27BF-40AF-978B-791EF4AF93BE}" type="pres">
      <dgm:prSet presAssocID="{39013B84-8C2B-4252-8B36-102FE471CDCD}" presName="topArc1" presStyleLbl="parChTrans1D1" presStyleIdx="0" presStyleCnt="16"/>
      <dgm:spPr/>
    </dgm:pt>
    <dgm:pt modelId="{66EC66AA-1081-42A7-8C9B-DE4910F89801}" type="pres">
      <dgm:prSet presAssocID="{39013B84-8C2B-4252-8B36-102FE471CDCD}" presName="bottomArc1" presStyleLbl="parChTrans1D1" presStyleIdx="1" presStyleCnt="16"/>
      <dgm:spPr/>
    </dgm:pt>
    <dgm:pt modelId="{F1EC7C80-6320-4655-A096-925D931E5500}" type="pres">
      <dgm:prSet presAssocID="{39013B84-8C2B-4252-8B36-102FE471CDCD}" presName="topConnNode1" presStyleLbl="node1" presStyleIdx="0" presStyleCnt="0"/>
      <dgm:spPr/>
      <dgm:t>
        <a:bodyPr/>
        <a:lstStyle/>
        <a:p>
          <a:endParaRPr lang="en-US"/>
        </a:p>
      </dgm:t>
    </dgm:pt>
    <dgm:pt modelId="{F4546297-8820-4444-AD39-52A142F0731E}" type="pres">
      <dgm:prSet presAssocID="{39013B84-8C2B-4252-8B36-102FE471CDCD}" presName="hierChild2" presStyleCnt="0"/>
      <dgm:spPr/>
    </dgm:pt>
    <dgm:pt modelId="{ED95B609-EAAD-487F-94C6-14B7781A7E50}" type="pres">
      <dgm:prSet presAssocID="{1B048BD0-4ABE-480C-B7C2-793EED08F8CF}" presName="Name28" presStyleLbl="parChTrans1D2" presStyleIdx="0" presStyleCnt="7"/>
      <dgm:spPr/>
      <dgm:t>
        <a:bodyPr/>
        <a:lstStyle/>
        <a:p>
          <a:endParaRPr lang="en-US"/>
        </a:p>
      </dgm:t>
    </dgm:pt>
    <dgm:pt modelId="{D5EC270C-9D2D-404B-92AD-51D0F2FA75A8}" type="pres">
      <dgm:prSet presAssocID="{1C4650D9-8C9C-446D-82A0-AF7230070694}" presName="hierRoot2" presStyleCnt="0">
        <dgm:presLayoutVars>
          <dgm:hierBranch val="init"/>
        </dgm:presLayoutVars>
      </dgm:prSet>
      <dgm:spPr/>
    </dgm:pt>
    <dgm:pt modelId="{50AFDD86-6B16-486A-A10F-75F7BAC2C15D}" type="pres">
      <dgm:prSet presAssocID="{1C4650D9-8C9C-446D-82A0-AF7230070694}" presName="rootComposite2" presStyleCnt="0"/>
      <dgm:spPr/>
    </dgm:pt>
    <dgm:pt modelId="{9CE8250A-2555-433D-BCD6-0C291AE43ED2}" type="pres">
      <dgm:prSet presAssocID="{1C4650D9-8C9C-446D-82A0-AF7230070694}" presName="rootText2" presStyleLbl="alignAcc1" presStyleIdx="0" presStyleCnt="0" custScaleX="244323" custScaleY="287541" custLinFactNeighborX="-24131" custLinFactNeighborY="-9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3A2CE5-5F3A-4E3C-862D-62F857E04220}" type="pres">
      <dgm:prSet presAssocID="{1C4650D9-8C9C-446D-82A0-AF7230070694}" presName="topArc2" presStyleLbl="parChTrans1D1" presStyleIdx="2" presStyleCnt="16"/>
      <dgm:spPr/>
    </dgm:pt>
    <dgm:pt modelId="{39650AC1-0633-46E9-8FD6-582FB5BDA7D3}" type="pres">
      <dgm:prSet presAssocID="{1C4650D9-8C9C-446D-82A0-AF7230070694}" presName="bottomArc2" presStyleLbl="parChTrans1D1" presStyleIdx="3" presStyleCnt="16"/>
      <dgm:spPr/>
    </dgm:pt>
    <dgm:pt modelId="{B5F08384-9B60-448E-AAB2-CD27B0714131}" type="pres">
      <dgm:prSet presAssocID="{1C4650D9-8C9C-446D-82A0-AF7230070694}" presName="topConnNode2" presStyleLbl="node2" presStyleIdx="0" presStyleCnt="0"/>
      <dgm:spPr/>
      <dgm:t>
        <a:bodyPr/>
        <a:lstStyle/>
        <a:p>
          <a:endParaRPr lang="en-US"/>
        </a:p>
      </dgm:t>
    </dgm:pt>
    <dgm:pt modelId="{88BAC602-247A-4A4D-9C63-DD952A170F42}" type="pres">
      <dgm:prSet presAssocID="{1C4650D9-8C9C-446D-82A0-AF7230070694}" presName="hierChild4" presStyleCnt="0"/>
      <dgm:spPr/>
    </dgm:pt>
    <dgm:pt modelId="{686CD860-43AF-4366-BDF5-61E23C842345}" type="pres">
      <dgm:prSet presAssocID="{1C4650D9-8C9C-446D-82A0-AF7230070694}" presName="hierChild5" presStyleCnt="0"/>
      <dgm:spPr/>
    </dgm:pt>
    <dgm:pt modelId="{10741B5D-8F21-4235-9DE8-644EAEE94E42}" type="pres">
      <dgm:prSet presAssocID="{70C8DD02-784F-402B-BEC7-21B1685E5254}" presName="Name28" presStyleLbl="parChTrans1D2" presStyleIdx="1" presStyleCnt="7"/>
      <dgm:spPr/>
      <dgm:t>
        <a:bodyPr/>
        <a:lstStyle/>
        <a:p>
          <a:endParaRPr lang="en-US"/>
        </a:p>
      </dgm:t>
    </dgm:pt>
    <dgm:pt modelId="{1A0EF8DF-8973-46E0-BC63-EC44DF377434}" type="pres">
      <dgm:prSet presAssocID="{98F7AD41-0E88-41A5-941F-2B0499A57ABD}" presName="hierRoot2" presStyleCnt="0">
        <dgm:presLayoutVars>
          <dgm:hierBranch val="init"/>
        </dgm:presLayoutVars>
      </dgm:prSet>
      <dgm:spPr/>
    </dgm:pt>
    <dgm:pt modelId="{E60BEB1C-5B20-4D2E-AC94-83E92272ACF4}" type="pres">
      <dgm:prSet presAssocID="{98F7AD41-0E88-41A5-941F-2B0499A57ABD}" presName="rootComposite2" presStyleCnt="0"/>
      <dgm:spPr/>
    </dgm:pt>
    <dgm:pt modelId="{6C89930C-3062-44EE-BA23-14FFFFEDB6F9}" type="pres">
      <dgm:prSet presAssocID="{98F7AD41-0E88-41A5-941F-2B0499A57ABD}" presName="rootText2" presStyleLbl="alignAcc1" presStyleIdx="0" presStyleCnt="0" custScaleX="181018" custScaleY="516883" custLinFactNeighborX="-35476" custLinFactNeighborY="-9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F10520-9221-4EDD-B7DC-5B508FDD8A9F}" type="pres">
      <dgm:prSet presAssocID="{98F7AD41-0E88-41A5-941F-2B0499A57ABD}" presName="topArc2" presStyleLbl="parChTrans1D1" presStyleIdx="4" presStyleCnt="16"/>
      <dgm:spPr/>
    </dgm:pt>
    <dgm:pt modelId="{8E8B32A6-0545-44BE-9D4A-9C5FC61B3C95}" type="pres">
      <dgm:prSet presAssocID="{98F7AD41-0E88-41A5-941F-2B0499A57ABD}" presName="bottomArc2" presStyleLbl="parChTrans1D1" presStyleIdx="5" presStyleCnt="16"/>
      <dgm:spPr/>
    </dgm:pt>
    <dgm:pt modelId="{77ADBBC6-618C-4FCD-8267-AB1D256B99EB}" type="pres">
      <dgm:prSet presAssocID="{98F7AD41-0E88-41A5-941F-2B0499A57ABD}" presName="topConnNode2" presStyleLbl="node2" presStyleIdx="0" presStyleCnt="0"/>
      <dgm:spPr/>
      <dgm:t>
        <a:bodyPr/>
        <a:lstStyle/>
        <a:p>
          <a:endParaRPr lang="en-US"/>
        </a:p>
      </dgm:t>
    </dgm:pt>
    <dgm:pt modelId="{E46CFECB-C3A5-4E4F-A74D-C6C69EDFF302}" type="pres">
      <dgm:prSet presAssocID="{98F7AD41-0E88-41A5-941F-2B0499A57ABD}" presName="hierChild4" presStyleCnt="0"/>
      <dgm:spPr/>
    </dgm:pt>
    <dgm:pt modelId="{24999A9A-B3E7-4E89-9794-C67B1D790636}" type="pres">
      <dgm:prSet presAssocID="{98F7AD41-0E88-41A5-941F-2B0499A57ABD}" presName="hierChild5" presStyleCnt="0"/>
      <dgm:spPr/>
    </dgm:pt>
    <dgm:pt modelId="{266E2E9F-E7C1-43DD-88D1-05E5FF3BD85E}" type="pres">
      <dgm:prSet presAssocID="{AD426E1B-A92F-499C-9E45-863FD86B3F09}" presName="Name28" presStyleLbl="parChTrans1D2" presStyleIdx="2" presStyleCnt="7"/>
      <dgm:spPr/>
      <dgm:t>
        <a:bodyPr/>
        <a:lstStyle/>
        <a:p>
          <a:endParaRPr lang="en-US"/>
        </a:p>
      </dgm:t>
    </dgm:pt>
    <dgm:pt modelId="{06189572-76FC-45D0-8363-11BD0E3FB115}" type="pres">
      <dgm:prSet presAssocID="{E5DE7B49-74E6-4971-B254-032E08C44DA1}" presName="hierRoot2" presStyleCnt="0">
        <dgm:presLayoutVars>
          <dgm:hierBranch/>
        </dgm:presLayoutVars>
      </dgm:prSet>
      <dgm:spPr/>
    </dgm:pt>
    <dgm:pt modelId="{D27330DB-DC96-4DFD-AB91-16ABF8FEF84D}" type="pres">
      <dgm:prSet presAssocID="{E5DE7B49-74E6-4971-B254-032E08C44DA1}" presName="rootComposite2" presStyleCnt="0"/>
      <dgm:spPr/>
    </dgm:pt>
    <dgm:pt modelId="{18FF0F99-725D-4A1A-911B-B7F60421A8CA}" type="pres">
      <dgm:prSet presAssocID="{E5DE7B49-74E6-4971-B254-032E08C44DA1}" presName="rootText2" presStyleLbl="alignAcc1" presStyleIdx="0" presStyleCnt="0" custScaleX="272532" custScaleY="230833" custLinFactNeighborX="-65346" custLinFactNeighborY="57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3E9FF0-210C-4C99-A708-88A9376656C8}" type="pres">
      <dgm:prSet presAssocID="{E5DE7B49-74E6-4971-B254-032E08C44DA1}" presName="topArc2" presStyleLbl="parChTrans1D1" presStyleIdx="6" presStyleCnt="16"/>
      <dgm:spPr/>
    </dgm:pt>
    <dgm:pt modelId="{E456C232-EC6E-40DA-B762-649CB59A20B3}" type="pres">
      <dgm:prSet presAssocID="{E5DE7B49-74E6-4971-B254-032E08C44DA1}" presName="bottomArc2" presStyleLbl="parChTrans1D1" presStyleIdx="7" presStyleCnt="16"/>
      <dgm:spPr/>
    </dgm:pt>
    <dgm:pt modelId="{D23BAC59-C505-41C5-A83B-D0F64BBE5CA3}" type="pres">
      <dgm:prSet presAssocID="{E5DE7B49-74E6-4971-B254-032E08C44DA1}" presName="topConnNode2" presStyleLbl="node2" presStyleIdx="0" presStyleCnt="0"/>
      <dgm:spPr/>
      <dgm:t>
        <a:bodyPr/>
        <a:lstStyle/>
        <a:p>
          <a:endParaRPr lang="en-US"/>
        </a:p>
      </dgm:t>
    </dgm:pt>
    <dgm:pt modelId="{EA992F53-0F80-47B6-8FBC-4498E6A6F611}" type="pres">
      <dgm:prSet presAssocID="{E5DE7B49-74E6-4971-B254-032E08C44DA1}" presName="hierChild4" presStyleCnt="0"/>
      <dgm:spPr/>
    </dgm:pt>
    <dgm:pt modelId="{7DA2E91C-3ECA-4357-960F-124097017C50}" type="pres">
      <dgm:prSet presAssocID="{E5DE7B49-74E6-4971-B254-032E08C44DA1}" presName="hierChild5" presStyleCnt="0"/>
      <dgm:spPr/>
    </dgm:pt>
    <dgm:pt modelId="{2D3431E0-771A-4272-ADF7-CF2CC31E085F}" type="pres">
      <dgm:prSet presAssocID="{C57BB27F-6B1F-41B9-8992-CE09D0204A2E}" presName="Name28" presStyleLbl="parChTrans1D2" presStyleIdx="3" presStyleCnt="7"/>
      <dgm:spPr/>
      <dgm:t>
        <a:bodyPr/>
        <a:lstStyle/>
        <a:p>
          <a:endParaRPr lang="en-US"/>
        </a:p>
      </dgm:t>
    </dgm:pt>
    <dgm:pt modelId="{4FF864FF-68B4-43CA-B143-2CAA0634A920}" type="pres">
      <dgm:prSet presAssocID="{E96D06C8-5FD3-4AEF-AF9C-97FA4E69841F}" presName="hierRoot2" presStyleCnt="0">
        <dgm:presLayoutVars>
          <dgm:hierBranch/>
        </dgm:presLayoutVars>
      </dgm:prSet>
      <dgm:spPr/>
    </dgm:pt>
    <dgm:pt modelId="{C1898CEE-96CF-451A-869B-EB68468FE29A}" type="pres">
      <dgm:prSet presAssocID="{E96D06C8-5FD3-4AEF-AF9C-97FA4E69841F}" presName="rootComposite2" presStyleCnt="0"/>
      <dgm:spPr/>
    </dgm:pt>
    <dgm:pt modelId="{64C4B3CA-D1D9-41D6-9A1C-73883484CF82}" type="pres">
      <dgm:prSet presAssocID="{E96D06C8-5FD3-4AEF-AF9C-97FA4E69841F}" presName="rootText2" presStyleLbl="alignAcc1" presStyleIdx="0" presStyleCnt="0" custScaleX="384782" custScaleY="355820" custLinFactY="199525" custLinFactNeighborX="-79713" custLinFactNeighborY="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C955CF-DBAD-43BD-BA14-7BE336C4AEE7}" type="pres">
      <dgm:prSet presAssocID="{E96D06C8-5FD3-4AEF-AF9C-97FA4E69841F}" presName="topArc2" presStyleLbl="parChTrans1D1" presStyleIdx="8" presStyleCnt="16"/>
      <dgm:spPr/>
    </dgm:pt>
    <dgm:pt modelId="{F6DFA6C5-560A-401A-A449-FDFB17EF2047}" type="pres">
      <dgm:prSet presAssocID="{E96D06C8-5FD3-4AEF-AF9C-97FA4E69841F}" presName="bottomArc2" presStyleLbl="parChTrans1D1" presStyleIdx="9" presStyleCnt="16"/>
      <dgm:spPr/>
    </dgm:pt>
    <dgm:pt modelId="{ADF7DA5F-267C-4C42-A399-DC371CEA0332}" type="pres">
      <dgm:prSet presAssocID="{E96D06C8-5FD3-4AEF-AF9C-97FA4E69841F}" presName="topConnNode2" presStyleLbl="node2" presStyleIdx="0" presStyleCnt="0"/>
      <dgm:spPr/>
      <dgm:t>
        <a:bodyPr/>
        <a:lstStyle/>
        <a:p>
          <a:endParaRPr lang="en-US"/>
        </a:p>
      </dgm:t>
    </dgm:pt>
    <dgm:pt modelId="{D87F7BD2-1A86-4DCA-A34B-9583EFB69A4E}" type="pres">
      <dgm:prSet presAssocID="{E96D06C8-5FD3-4AEF-AF9C-97FA4E69841F}" presName="hierChild4" presStyleCnt="0"/>
      <dgm:spPr/>
    </dgm:pt>
    <dgm:pt modelId="{3BED8E51-459F-4577-8A8B-0AB7F712D51C}" type="pres">
      <dgm:prSet presAssocID="{E96D06C8-5FD3-4AEF-AF9C-97FA4E69841F}" presName="hierChild5" presStyleCnt="0"/>
      <dgm:spPr/>
    </dgm:pt>
    <dgm:pt modelId="{58006426-84EE-47E2-8FA9-C2A0740943D1}" type="pres">
      <dgm:prSet presAssocID="{FAD7BDB2-877E-4B6A-8396-1D6027AEB673}" presName="Name28" presStyleLbl="parChTrans1D2" presStyleIdx="4" presStyleCnt="7"/>
      <dgm:spPr/>
      <dgm:t>
        <a:bodyPr/>
        <a:lstStyle/>
        <a:p>
          <a:endParaRPr lang="en-US"/>
        </a:p>
      </dgm:t>
    </dgm:pt>
    <dgm:pt modelId="{68C1DA3E-F4D8-4A9C-8109-E6E9EABB9A70}" type="pres">
      <dgm:prSet presAssocID="{62D5B3DA-AF9D-43C7-9988-683FA5CE63C8}" presName="hierRoot2" presStyleCnt="0">
        <dgm:presLayoutVars>
          <dgm:hierBranch val="init"/>
        </dgm:presLayoutVars>
      </dgm:prSet>
      <dgm:spPr/>
    </dgm:pt>
    <dgm:pt modelId="{83924897-64C4-41F7-8747-96BF1E3F97A2}" type="pres">
      <dgm:prSet presAssocID="{62D5B3DA-AF9D-43C7-9988-683FA5CE63C8}" presName="rootComposite2" presStyleCnt="0"/>
      <dgm:spPr/>
    </dgm:pt>
    <dgm:pt modelId="{0D993DC5-69FF-41CC-AD7B-AE2589849288}" type="pres">
      <dgm:prSet presAssocID="{62D5B3DA-AF9D-43C7-9988-683FA5CE63C8}" presName="rootText2" presStyleLbl="alignAcc1" presStyleIdx="0" presStyleCnt="0" custScaleX="396208" custScaleY="282344" custLinFactNeighborX="14820" custLinFactNeighborY="-66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874858-DE22-4A8E-BACF-4B2E6FA8E9E3}" type="pres">
      <dgm:prSet presAssocID="{62D5B3DA-AF9D-43C7-9988-683FA5CE63C8}" presName="topArc2" presStyleLbl="parChTrans1D1" presStyleIdx="10" presStyleCnt="16"/>
      <dgm:spPr/>
    </dgm:pt>
    <dgm:pt modelId="{90ED1F7A-1A62-4DE3-8F5B-79B7FB222BFE}" type="pres">
      <dgm:prSet presAssocID="{62D5B3DA-AF9D-43C7-9988-683FA5CE63C8}" presName="bottomArc2" presStyleLbl="parChTrans1D1" presStyleIdx="11" presStyleCnt="16"/>
      <dgm:spPr/>
    </dgm:pt>
    <dgm:pt modelId="{D72A4B44-166E-4394-B324-C8323F5B0E48}" type="pres">
      <dgm:prSet presAssocID="{62D5B3DA-AF9D-43C7-9988-683FA5CE63C8}" presName="topConnNode2" presStyleLbl="node2" presStyleIdx="0" presStyleCnt="0"/>
      <dgm:spPr/>
      <dgm:t>
        <a:bodyPr/>
        <a:lstStyle/>
        <a:p>
          <a:endParaRPr lang="en-US"/>
        </a:p>
      </dgm:t>
    </dgm:pt>
    <dgm:pt modelId="{34F0B24D-F9E4-43E1-9BB3-CC9F7A288375}" type="pres">
      <dgm:prSet presAssocID="{62D5B3DA-AF9D-43C7-9988-683FA5CE63C8}" presName="hierChild4" presStyleCnt="0"/>
      <dgm:spPr/>
    </dgm:pt>
    <dgm:pt modelId="{E06B7043-573A-4531-A3C7-6501D2F1C5EE}" type="pres">
      <dgm:prSet presAssocID="{62D5B3DA-AF9D-43C7-9988-683FA5CE63C8}" presName="hierChild5" presStyleCnt="0"/>
      <dgm:spPr/>
    </dgm:pt>
    <dgm:pt modelId="{297524E5-F34F-4197-AAA6-DC0661EFC230}" type="pres">
      <dgm:prSet presAssocID="{E81592AA-A855-45CA-914B-21586CC7F62C}" presName="Name28" presStyleLbl="parChTrans1D2" presStyleIdx="5" presStyleCnt="7"/>
      <dgm:spPr/>
      <dgm:t>
        <a:bodyPr/>
        <a:lstStyle/>
        <a:p>
          <a:endParaRPr lang="en-US"/>
        </a:p>
      </dgm:t>
    </dgm:pt>
    <dgm:pt modelId="{2F66F06D-A157-4224-8617-FB91C76948AB}" type="pres">
      <dgm:prSet presAssocID="{57CB8557-3789-4FCD-B3BD-73AF052ABA23}" presName="hierRoot2" presStyleCnt="0">
        <dgm:presLayoutVars>
          <dgm:hierBranch val="init"/>
        </dgm:presLayoutVars>
      </dgm:prSet>
      <dgm:spPr/>
    </dgm:pt>
    <dgm:pt modelId="{2C80BD1F-72C9-4D24-9C47-4F643A23FE45}" type="pres">
      <dgm:prSet presAssocID="{57CB8557-3789-4FCD-B3BD-73AF052ABA23}" presName="rootComposite2" presStyleCnt="0"/>
      <dgm:spPr/>
    </dgm:pt>
    <dgm:pt modelId="{601BE639-0469-430D-B622-F6F10BBEA783}" type="pres">
      <dgm:prSet presAssocID="{57CB8557-3789-4FCD-B3BD-73AF052ABA23}" presName="rootText2" presStyleLbl="alignAcc1" presStyleIdx="0" presStyleCnt="0" custScaleX="273731" custScaleY="327193" custLinFactNeighborX="36318" custLinFactNeighborY="94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912486-C076-4793-B004-B44457DF747E}" type="pres">
      <dgm:prSet presAssocID="{57CB8557-3789-4FCD-B3BD-73AF052ABA23}" presName="topArc2" presStyleLbl="parChTrans1D1" presStyleIdx="12" presStyleCnt="16"/>
      <dgm:spPr/>
    </dgm:pt>
    <dgm:pt modelId="{E58D7B05-B7C1-46B1-B1DE-CE1857A53A55}" type="pres">
      <dgm:prSet presAssocID="{57CB8557-3789-4FCD-B3BD-73AF052ABA23}" presName="bottomArc2" presStyleLbl="parChTrans1D1" presStyleIdx="13" presStyleCnt="16"/>
      <dgm:spPr/>
    </dgm:pt>
    <dgm:pt modelId="{4615335A-7700-444B-9486-73E6F0A866DF}" type="pres">
      <dgm:prSet presAssocID="{57CB8557-3789-4FCD-B3BD-73AF052ABA23}" presName="topConnNode2" presStyleLbl="node2" presStyleIdx="0" presStyleCnt="0"/>
      <dgm:spPr/>
      <dgm:t>
        <a:bodyPr/>
        <a:lstStyle/>
        <a:p>
          <a:endParaRPr lang="en-US"/>
        </a:p>
      </dgm:t>
    </dgm:pt>
    <dgm:pt modelId="{3279AAB3-AC3F-482E-B111-57CACB170163}" type="pres">
      <dgm:prSet presAssocID="{57CB8557-3789-4FCD-B3BD-73AF052ABA23}" presName="hierChild4" presStyleCnt="0"/>
      <dgm:spPr/>
    </dgm:pt>
    <dgm:pt modelId="{62BFC212-34B1-40A4-8C87-B8FAF585C4F8}" type="pres">
      <dgm:prSet presAssocID="{57CB8557-3789-4FCD-B3BD-73AF052ABA23}" presName="hierChild5" presStyleCnt="0"/>
      <dgm:spPr/>
    </dgm:pt>
    <dgm:pt modelId="{412D63D4-A09B-42B4-9A19-A2CB4C0DE5FF}" type="pres">
      <dgm:prSet presAssocID="{9372DD96-2570-41A4-B749-04990A4BDF5B}" presName="Name28" presStyleLbl="parChTrans1D2" presStyleIdx="6" presStyleCnt="7"/>
      <dgm:spPr/>
      <dgm:t>
        <a:bodyPr/>
        <a:lstStyle/>
        <a:p>
          <a:endParaRPr lang="en-US"/>
        </a:p>
      </dgm:t>
    </dgm:pt>
    <dgm:pt modelId="{4222BCF9-2019-4A29-B2DE-922960009230}" type="pres">
      <dgm:prSet presAssocID="{A0BA9155-88EF-482D-817A-8B5FCE4B715D}" presName="hierRoot2" presStyleCnt="0">
        <dgm:presLayoutVars>
          <dgm:hierBranch val="init"/>
        </dgm:presLayoutVars>
      </dgm:prSet>
      <dgm:spPr/>
    </dgm:pt>
    <dgm:pt modelId="{23B2339F-D469-4D3A-8DCA-15E612D3EB4C}" type="pres">
      <dgm:prSet presAssocID="{A0BA9155-88EF-482D-817A-8B5FCE4B715D}" presName="rootComposite2" presStyleCnt="0"/>
      <dgm:spPr/>
    </dgm:pt>
    <dgm:pt modelId="{E80595CA-888F-406E-99F0-3748EBFC2788}" type="pres">
      <dgm:prSet presAssocID="{A0BA9155-88EF-482D-817A-8B5FCE4B715D}" presName="rootText2" presStyleLbl="alignAcc1" presStyleIdx="0" presStyleCnt="0" custScaleX="261894" custScaleY="3234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E56E4F-DEE9-4DED-A2B2-F51D6EBD830B}" type="pres">
      <dgm:prSet presAssocID="{A0BA9155-88EF-482D-817A-8B5FCE4B715D}" presName="topArc2" presStyleLbl="parChTrans1D1" presStyleIdx="14" presStyleCnt="16"/>
      <dgm:spPr/>
    </dgm:pt>
    <dgm:pt modelId="{C4D4D11C-6B60-47BB-BAE0-952F0271BB7C}" type="pres">
      <dgm:prSet presAssocID="{A0BA9155-88EF-482D-817A-8B5FCE4B715D}" presName="bottomArc2" presStyleLbl="parChTrans1D1" presStyleIdx="15" presStyleCnt="16"/>
      <dgm:spPr/>
    </dgm:pt>
    <dgm:pt modelId="{0F14418C-8BA2-488B-BB27-27872D664644}" type="pres">
      <dgm:prSet presAssocID="{A0BA9155-88EF-482D-817A-8B5FCE4B715D}" presName="topConnNode2" presStyleLbl="node2" presStyleIdx="0" presStyleCnt="0"/>
      <dgm:spPr/>
      <dgm:t>
        <a:bodyPr/>
        <a:lstStyle/>
        <a:p>
          <a:endParaRPr lang="en-US"/>
        </a:p>
      </dgm:t>
    </dgm:pt>
    <dgm:pt modelId="{EF943883-C370-4540-8DF3-D065865B5249}" type="pres">
      <dgm:prSet presAssocID="{A0BA9155-88EF-482D-817A-8B5FCE4B715D}" presName="hierChild4" presStyleCnt="0"/>
      <dgm:spPr/>
    </dgm:pt>
    <dgm:pt modelId="{C28557A2-9C3D-4273-BB5D-B563F3D6F72D}" type="pres">
      <dgm:prSet presAssocID="{A0BA9155-88EF-482D-817A-8B5FCE4B715D}" presName="hierChild5" presStyleCnt="0"/>
      <dgm:spPr/>
    </dgm:pt>
    <dgm:pt modelId="{DFEB3D73-B1FD-4AF1-BBBB-8F38525A5FC5}" type="pres">
      <dgm:prSet presAssocID="{39013B84-8C2B-4252-8B36-102FE471CDCD}" presName="hierChild3" presStyleCnt="0"/>
      <dgm:spPr/>
    </dgm:pt>
  </dgm:ptLst>
  <dgm:cxnLst>
    <dgm:cxn modelId="{09598583-2585-4471-B87B-C032AABF6C55}" type="presOf" srcId="{98F7AD41-0E88-41A5-941F-2B0499A57ABD}" destId="{77ADBBC6-618C-4FCD-8267-AB1D256B99EB}" srcOrd="1" destOrd="0" presId="urn:microsoft.com/office/officeart/2008/layout/HalfCircleOrganizationChart"/>
    <dgm:cxn modelId="{F97EA538-3A06-4D6A-85F4-3F5F539D6C47}" type="presOf" srcId="{39013B84-8C2B-4252-8B36-102FE471CDCD}" destId="{6A5E3D5E-AECF-4822-BD62-FC2B7CC1BF52}" srcOrd="0" destOrd="0" presId="urn:microsoft.com/office/officeart/2008/layout/HalfCircleOrganizationChart"/>
    <dgm:cxn modelId="{5F9D9108-0E31-41FD-BE7D-48F848FA23D0}" type="presOf" srcId="{98F7AD41-0E88-41A5-941F-2B0499A57ABD}" destId="{6C89930C-3062-44EE-BA23-14FFFFEDB6F9}" srcOrd="0" destOrd="0" presId="urn:microsoft.com/office/officeart/2008/layout/HalfCircleOrganizationChart"/>
    <dgm:cxn modelId="{1DB8DBA0-F4ED-4DC2-8EAB-7F5DDF5C9BBD}" type="presOf" srcId="{62D5B3DA-AF9D-43C7-9988-683FA5CE63C8}" destId="{D72A4B44-166E-4394-B324-C8323F5B0E48}" srcOrd="1" destOrd="0" presId="urn:microsoft.com/office/officeart/2008/layout/HalfCircleOrganizationChart"/>
    <dgm:cxn modelId="{2CDC1EAF-8912-40F3-B0FA-6F73650CE5F1}" type="presOf" srcId="{A0BA9155-88EF-482D-817A-8B5FCE4B715D}" destId="{E80595CA-888F-406E-99F0-3748EBFC2788}" srcOrd="0" destOrd="0" presId="urn:microsoft.com/office/officeart/2008/layout/HalfCircleOrganizationChart"/>
    <dgm:cxn modelId="{81479064-A326-4970-88AD-AC6067B20D39}" type="presOf" srcId="{C57BB27F-6B1F-41B9-8992-CE09D0204A2E}" destId="{2D3431E0-771A-4272-ADF7-CF2CC31E085F}" srcOrd="0" destOrd="0" presId="urn:microsoft.com/office/officeart/2008/layout/HalfCircleOrganizationChart"/>
    <dgm:cxn modelId="{215D9F46-0DFE-4B25-8841-343B6D2A0D4B}" type="presOf" srcId="{9372DD96-2570-41A4-B749-04990A4BDF5B}" destId="{412D63D4-A09B-42B4-9A19-A2CB4C0DE5FF}" srcOrd="0" destOrd="0" presId="urn:microsoft.com/office/officeart/2008/layout/HalfCircleOrganizationChart"/>
    <dgm:cxn modelId="{604A72D7-E6D7-4AF1-AB32-8F95084693CA}" srcId="{39013B84-8C2B-4252-8B36-102FE471CDCD}" destId="{98F7AD41-0E88-41A5-941F-2B0499A57ABD}" srcOrd="1" destOrd="0" parTransId="{70C8DD02-784F-402B-BEC7-21B1685E5254}" sibTransId="{DA1CD680-7D6C-400A-80F5-4734481F955E}"/>
    <dgm:cxn modelId="{AA5D4429-51B0-4A82-8AD4-AC4457C53DFF}" srcId="{39013B84-8C2B-4252-8B36-102FE471CDCD}" destId="{E5DE7B49-74E6-4971-B254-032E08C44DA1}" srcOrd="2" destOrd="0" parTransId="{AD426E1B-A92F-499C-9E45-863FD86B3F09}" sibTransId="{034372D6-383C-4410-BC41-1908F53767D8}"/>
    <dgm:cxn modelId="{C7859C22-DA87-4FB5-855B-FDF2E73F7AD3}" type="presOf" srcId="{E81592AA-A855-45CA-914B-21586CC7F62C}" destId="{297524E5-F34F-4197-AAA6-DC0661EFC230}" srcOrd="0" destOrd="0" presId="urn:microsoft.com/office/officeart/2008/layout/HalfCircleOrganizationChart"/>
    <dgm:cxn modelId="{8C97F3F4-ED2B-4D61-890A-9D08C473E5AC}" type="presOf" srcId="{1C4650D9-8C9C-446D-82A0-AF7230070694}" destId="{B5F08384-9B60-448E-AAB2-CD27B0714131}" srcOrd="1" destOrd="0" presId="urn:microsoft.com/office/officeart/2008/layout/HalfCircleOrganizationChart"/>
    <dgm:cxn modelId="{7B6E99D9-FB71-455E-9ABE-4484F9E4AD78}" type="presOf" srcId="{AD426E1B-A92F-499C-9E45-863FD86B3F09}" destId="{266E2E9F-E7C1-43DD-88D1-05E5FF3BD85E}" srcOrd="0" destOrd="0" presId="urn:microsoft.com/office/officeart/2008/layout/HalfCircleOrganizationChart"/>
    <dgm:cxn modelId="{B99DCE71-9BE6-45D3-9C24-F79F775F4DFA}" type="presOf" srcId="{70C8DD02-784F-402B-BEC7-21B1685E5254}" destId="{10741B5D-8F21-4235-9DE8-644EAEE94E42}" srcOrd="0" destOrd="0" presId="urn:microsoft.com/office/officeart/2008/layout/HalfCircleOrganizationChart"/>
    <dgm:cxn modelId="{40DD48CE-906B-40CD-9B53-EBD7DAE83C2A}" type="presOf" srcId="{E96D06C8-5FD3-4AEF-AF9C-97FA4E69841F}" destId="{ADF7DA5F-267C-4C42-A399-DC371CEA0332}" srcOrd="1" destOrd="0" presId="urn:microsoft.com/office/officeart/2008/layout/HalfCircleOrganizationChart"/>
    <dgm:cxn modelId="{B4DAA9F7-FEBC-4A24-ABEC-694F6309F4BC}" type="presOf" srcId="{E5DE7B49-74E6-4971-B254-032E08C44DA1}" destId="{18FF0F99-725D-4A1A-911B-B7F60421A8CA}" srcOrd="0" destOrd="0" presId="urn:microsoft.com/office/officeart/2008/layout/HalfCircleOrganizationChart"/>
    <dgm:cxn modelId="{F551D968-90FF-41CF-A98F-C927A21BF60D}" type="presOf" srcId="{A0BA9155-88EF-482D-817A-8B5FCE4B715D}" destId="{0F14418C-8BA2-488B-BB27-27872D664644}" srcOrd="1" destOrd="0" presId="urn:microsoft.com/office/officeart/2008/layout/HalfCircleOrganizationChart"/>
    <dgm:cxn modelId="{DFBFF4A5-A437-47F2-9327-10E8D7EC7A6A}" type="presOf" srcId="{62D5B3DA-AF9D-43C7-9988-683FA5CE63C8}" destId="{0D993DC5-69FF-41CC-AD7B-AE2589849288}" srcOrd="0" destOrd="0" presId="urn:microsoft.com/office/officeart/2008/layout/HalfCircleOrganizationChart"/>
    <dgm:cxn modelId="{C4860139-0AA9-432A-AEF8-BFE2E314DBE3}" srcId="{39013B84-8C2B-4252-8B36-102FE471CDCD}" destId="{62D5B3DA-AF9D-43C7-9988-683FA5CE63C8}" srcOrd="4" destOrd="0" parTransId="{FAD7BDB2-877E-4B6A-8396-1D6027AEB673}" sibTransId="{B2E785A6-1C89-47F4-84ED-44E2F3DDBFFB}"/>
    <dgm:cxn modelId="{E961A53D-B065-4EF1-A76A-70FD80A9155F}" type="presOf" srcId="{4288D674-F7CD-4168-9ADF-239C7F500CE2}" destId="{B8240C12-238D-4BE8-A1AF-1C8EA3A79C95}" srcOrd="0" destOrd="0" presId="urn:microsoft.com/office/officeart/2008/layout/HalfCircleOrganizationChart"/>
    <dgm:cxn modelId="{CDE7BA9C-F312-460C-B6CF-36A666DEE1BF}" type="presOf" srcId="{39013B84-8C2B-4252-8B36-102FE471CDCD}" destId="{F1EC7C80-6320-4655-A096-925D931E5500}" srcOrd="1" destOrd="0" presId="urn:microsoft.com/office/officeart/2008/layout/HalfCircleOrganizationChart"/>
    <dgm:cxn modelId="{951F1A7D-CE60-4D8F-B38B-C26E3D88C5B0}" srcId="{39013B84-8C2B-4252-8B36-102FE471CDCD}" destId="{E96D06C8-5FD3-4AEF-AF9C-97FA4E69841F}" srcOrd="3" destOrd="0" parTransId="{C57BB27F-6B1F-41B9-8992-CE09D0204A2E}" sibTransId="{37389E75-52FE-4A03-986D-9BC17E71895D}"/>
    <dgm:cxn modelId="{70138892-F5B3-412E-B0C2-A249E4B7AC38}" srcId="{39013B84-8C2B-4252-8B36-102FE471CDCD}" destId="{A0BA9155-88EF-482D-817A-8B5FCE4B715D}" srcOrd="6" destOrd="0" parTransId="{9372DD96-2570-41A4-B749-04990A4BDF5B}" sibTransId="{1A98DB4C-2A96-44D0-BF59-7807AD8177AE}"/>
    <dgm:cxn modelId="{BDBD71F7-3CFD-4DDE-945F-30C28AFDCC69}" type="presOf" srcId="{FAD7BDB2-877E-4B6A-8396-1D6027AEB673}" destId="{58006426-84EE-47E2-8FA9-C2A0740943D1}" srcOrd="0" destOrd="0" presId="urn:microsoft.com/office/officeart/2008/layout/HalfCircleOrganizationChart"/>
    <dgm:cxn modelId="{2E151863-200D-48A6-A38E-DB05689031FC}" type="presOf" srcId="{E96D06C8-5FD3-4AEF-AF9C-97FA4E69841F}" destId="{64C4B3CA-D1D9-41D6-9A1C-73883484CF82}" srcOrd="0" destOrd="0" presId="urn:microsoft.com/office/officeart/2008/layout/HalfCircleOrganizationChart"/>
    <dgm:cxn modelId="{5BF4D43C-5516-4385-858D-8E057F8675F8}" type="presOf" srcId="{57CB8557-3789-4FCD-B3BD-73AF052ABA23}" destId="{4615335A-7700-444B-9486-73E6F0A866DF}" srcOrd="1" destOrd="0" presId="urn:microsoft.com/office/officeart/2008/layout/HalfCircleOrganizationChart"/>
    <dgm:cxn modelId="{DDCF314A-5B60-4AEF-A057-E39AFAB65B12}" srcId="{39013B84-8C2B-4252-8B36-102FE471CDCD}" destId="{1C4650D9-8C9C-446D-82A0-AF7230070694}" srcOrd="0" destOrd="0" parTransId="{1B048BD0-4ABE-480C-B7C2-793EED08F8CF}" sibTransId="{536FD9D2-402E-4772-9690-406F38D73DF2}"/>
    <dgm:cxn modelId="{44AA65FF-2D1A-4A75-9E4C-1D38E4694DF5}" type="presOf" srcId="{1B048BD0-4ABE-480C-B7C2-793EED08F8CF}" destId="{ED95B609-EAAD-487F-94C6-14B7781A7E50}" srcOrd="0" destOrd="0" presId="urn:microsoft.com/office/officeart/2008/layout/HalfCircleOrganizationChart"/>
    <dgm:cxn modelId="{F8C72C5D-5250-4DA1-93F8-AD984B19A41A}" type="presOf" srcId="{57CB8557-3789-4FCD-B3BD-73AF052ABA23}" destId="{601BE639-0469-430D-B622-F6F10BBEA783}" srcOrd="0" destOrd="0" presId="urn:microsoft.com/office/officeart/2008/layout/HalfCircleOrganizationChart"/>
    <dgm:cxn modelId="{F9616FAA-BC26-42D5-8FED-F3251181C6DC}" type="presOf" srcId="{1C4650D9-8C9C-446D-82A0-AF7230070694}" destId="{9CE8250A-2555-433D-BCD6-0C291AE43ED2}" srcOrd="0" destOrd="0" presId="urn:microsoft.com/office/officeart/2008/layout/HalfCircleOrganizationChart"/>
    <dgm:cxn modelId="{CFDF097A-9718-4C45-91F4-6996FC81A974}" srcId="{39013B84-8C2B-4252-8B36-102FE471CDCD}" destId="{57CB8557-3789-4FCD-B3BD-73AF052ABA23}" srcOrd="5" destOrd="0" parTransId="{E81592AA-A855-45CA-914B-21586CC7F62C}" sibTransId="{2DCD6A66-9479-4327-AD91-196FF851117D}"/>
    <dgm:cxn modelId="{0E78B048-FEA3-42E5-BA02-7160C12D297E}" type="presOf" srcId="{E5DE7B49-74E6-4971-B254-032E08C44DA1}" destId="{D23BAC59-C505-41C5-A83B-D0F64BBE5CA3}" srcOrd="1" destOrd="0" presId="urn:microsoft.com/office/officeart/2008/layout/HalfCircleOrganizationChart"/>
    <dgm:cxn modelId="{373282CF-838C-476E-9957-19B6D135796B}" srcId="{4288D674-F7CD-4168-9ADF-239C7F500CE2}" destId="{39013B84-8C2B-4252-8B36-102FE471CDCD}" srcOrd="0" destOrd="0" parTransId="{16994B11-9F05-443B-ADB1-CD3A148CEB5D}" sibTransId="{4DFE946D-BAC0-48FA-BC7B-970ABB29373C}"/>
    <dgm:cxn modelId="{AF0D1C91-1ED4-43C2-B45A-D33086EB1EDD}" type="presParOf" srcId="{B8240C12-238D-4BE8-A1AF-1C8EA3A79C95}" destId="{3A761ABC-406F-419D-8EF6-087EC83A720B}" srcOrd="0" destOrd="0" presId="urn:microsoft.com/office/officeart/2008/layout/HalfCircleOrganizationChart"/>
    <dgm:cxn modelId="{C0CEB259-3411-49CA-8DB6-BF266B75743A}" type="presParOf" srcId="{3A761ABC-406F-419D-8EF6-087EC83A720B}" destId="{5D4879D7-63A8-4C10-BC79-69868EBC1E6D}" srcOrd="0" destOrd="0" presId="urn:microsoft.com/office/officeart/2008/layout/HalfCircleOrganizationChart"/>
    <dgm:cxn modelId="{CB4A9B13-3AC0-41A3-AF9E-35A3278D6871}" type="presParOf" srcId="{5D4879D7-63A8-4C10-BC79-69868EBC1E6D}" destId="{6A5E3D5E-AECF-4822-BD62-FC2B7CC1BF52}" srcOrd="0" destOrd="0" presId="urn:microsoft.com/office/officeart/2008/layout/HalfCircleOrganizationChart"/>
    <dgm:cxn modelId="{B2AF5E8E-7ABF-4CDE-BC4F-E461C999A961}" type="presParOf" srcId="{5D4879D7-63A8-4C10-BC79-69868EBC1E6D}" destId="{8DDDD736-27BF-40AF-978B-791EF4AF93BE}" srcOrd="1" destOrd="0" presId="urn:microsoft.com/office/officeart/2008/layout/HalfCircleOrganizationChart"/>
    <dgm:cxn modelId="{13E1B2B0-2020-4DFF-975E-626BCF58A192}" type="presParOf" srcId="{5D4879D7-63A8-4C10-BC79-69868EBC1E6D}" destId="{66EC66AA-1081-42A7-8C9B-DE4910F89801}" srcOrd="2" destOrd="0" presId="urn:microsoft.com/office/officeart/2008/layout/HalfCircleOrganizationChart"/>
    <dgm:cxn modelId="{3B311265-EE0A-436E-8A23-EDD5F3521B55}" type="presParOf" srcId="{5D4879D7-63A8-4C10-BC79-69868EBC1E6D}" destId="{F1EC7C80-6320-4655-A096-925D931E5500}" srcOrd="3" destOrd="0" presId="urn:microsoft.com/office/officeart/2008/layout/HalfCircleOrganizationChart"/>
    <dgm:cxn modelId="{7895BFA1-6EA9-4BD2-9F39-D32C7D3C9F0A}" type="presParOf" srcId="{3A761ABC-406F-419D-8EF6-087EC83A720B}" destId="{F4546297-8820-4444-AD39-52A142F0731E}" srcOrd="1" destOrd="0" presId="urn:microsoft.com/office/officeart/2008/layout/HalfCircleOrganizationChart"/>
    <dgm:cxn modelId="{1A3E7F19-7882-4255-9C68-29FBA8DA6A25}" type="presParOf" srcId="{F4546297-8820-4444-AD39-52A142F0731E}" destId="{ED95B609-EAAD-487F-94C6-14B7781A7E50}" srcOrd="0" destOrd="0" presId="urn:microsoft.com/office/officeart/2008/layout/HalfCircleOrganizationChart"/>
    <dgm:cxn modelId="{CAA5AC01-881C-481D-92EA-EE94282B4710}" type="presParOf" srcId="{F4546297-8820-4444-AD39-52A142F0731E}" destId="{D5EC270C-9D2D-404B-92AD-51D0F2FA75A8}" srcOrd="1" destOrd="0" presId="urn:microsoft.com/office/officeart/2008/layout/HalfCircleOrganizationChart"/>
    <dgm:cxn modelId="{DF0E7C29-EB38-431E-B98A-7DD50E07A28F}" type="presParOf" srcId="{D5EC270C-9D2D-404B-92AD-51D0F2FA75A8}" destId="{50AFDD86-6B16-486A-A10F-75F7BAC2C15D}" srcOrd="0" destOrd="0" presId="urn:microsoft.com/office/officeart/2008/layout/HalfCircleOrganizationChart"/>
    <dgm:cxn modelId="{884F9CF9-194C-4ADC-A6A9-F93D958E8DB4}" type="presParOf" srcId="{50AFDD86-6B16-486A-A10F-75F7BAC2C15D}" destId="{9CE8250A-2555-433D-BCD6-0C291AE43ED2}" srcOrd="0" destOrd="0" presId="urn:microsoft.com/office/officeart/2008/layout/HalfCircleOrganizationChart"/>
    <dgm:cxn modelId="{FEF97C9D-882D-4436-A237-86E6ED6F862B}" type="presParOf" srcId="{50AFDD86-6B16-486A-A10F-75F7BAC2C15D}" destId="{B33A2CE5-5F3A-4E3C-862D-62F857E04220}" srcOrd="1" destOrd="0" presId="urn:microsoft.com/office/officeart/2008/layout/HalfCircleOrganizationChart"/>
    <dgm:cxn modelId="{6038D40D-BD8F-4558-AEE0-97513390BD50}" type="presParOf" srcId="{50AFDD86-6B16-486A-A10F-75F7BAC2C15D}" destId="{39650AC1-0633-46E9-8FD6-582FB5BDA7D3}" srcOrd="2" destOrd="0" presId="urn:microsoft.com/office/officeart/2008/layout/HalfCircleOrganizationChart"/>
    <dgm:cxn modelId="{7E435568-B62C-4144-8160-0C567D9FFEE9}" type="presParOf" srcId="{50AFDD86-6B16-486A-A10F-75F7BAC2C15D}" destId="{B5F08384-9B60-448E-AAB2-CD27B0714131}" srcOrd="3" destOrd="0" presId="urn:microsoft.com/office/officeart/2008/layout/HalfCircleOrganizationChart"/>
    <dgm:cxn modelId="{796F993C-7C4F-406E-8E70-1F43604FDAC8}" type="presParOf" srcId="{D5EC270C-9D2D-404B-92AD-51D0F2FA75A8}" destId="{88BAC602-247A-4A4D-9C63-DD952A170F42}" srcOrd="1" destOrd="0" presId="urn:microsoft.com/office/officeart/2008/layout/HalfCircleOrganizationChart"/>
    <dgm:cxn modelId="{BAD59046-3734-4249-BDDA-6D00BB60FC79}" type="presParOf" srcId="{D5EC270C-9D2D-404B-92AD-51D0F2FA75A8}" destId="{686CD860-43AF-4366-BDF5-61E23C842345}" srcOrd="2" destOrd="0" presId="urn:microsoft.com/office/officeart/2008/layout/HalfCircleOrganizationChart"/>
    <dgm:cxn modelId="{495C7525-C189-4F26-B129-3FC648F2E170}" type="presParOf" srcId="{F4546297-8820-4444-AD39-52A142F0731E}" destId="{10741B5D-8F21-4235-9DE8-644EAEE94E42}" srcOrd="2" destOrd="0" presId="urn:microsoft.com/office/officeart/2008/layout/HalfCircleOrganizationChart"/>
    <dgm:cxn modelId="{658FA493-8CA5-4C40-9EEF-5A5B38A21E89}" type="presParOf" srcId="{F4546297-8820-4444-AD39-52A142F0731E}" destId="{1A0EF8DF-8973-46E0-BC63-EC44DF377434}" srcOrd="3" destOrd="0" presId="urn:microsoft.com/office/officeart/2008/layout/HalfCircleOrganizationChart"/>
    <dgm:cxn modelId="{D0C6CFCF-FA1A-43FE-9B5A-A948A4D4B19A}" type="presParOf" srcId="{1A0EF8DF-8973-46E0-BC63-EC44DF377434}" destId="{E60BEB1C-5B20-4D2E-AC94-83E92272ACF4}" srcOrd="0" destOrd="0" presId="urn:microsoft.com/office/officeart/2008/layout/HalfCircleOrganizationChart"/>
    <dgm:cxn modelId="{DDD47FEC-D518-49F5-87C7-42A6EFD1C4CB}" type="presParOf" srcId="{E60BEB1C-5B20-4D2E-AC94-83E92272ACF4}" destId="{6C89930C-3062-44EE-BA23-14FFFFEDB6F9}" srcOrd="0" destOrd="0" presId="urn:microsoft.com/office/officeart/2008/layout/HalfCircleOrganizationChart"/>
    <dgm:cxn modelId="{18C8A9D4-939C-4FC4-AA1A-6465F9B0C5FE}" type="presParOf" srcId="{E60BEB1C-5B20-4D2E-AC94-83E92272ACF4}" destId="{BCF10520-9221-4EDD-B7DC-5B508FDD8A9F}" srcOrd="1" destOrd="0" presId="urn:microsoft.com/office/officeart/2008/layout/HalfCircleOrganizationChart"/>
    <dgm:cxn modelId="{D1D8DD02-A2A3-4A80-BE49-6DE378D51503}" type="presParOf" srcId="{E60BEB1C-5B20-4D2E-AC94-83E92272ACF4}" destId="{8E8B32A6-0545-44BE-9D4A-9C5FC61B3C95}" srcOrd="2" destOrd="0" presId="urn:microsoft.com/office/officeart/2008/layout/HalfCircleOrganizationChart"/>
    <dgm:cxn modelId="{933F621A-BDE9-4290-AB5A-CA3CD81FC2F5}" type="presParOf" srcId="{E60BEB1C-5B20-4D2E-AC94-83E92272ACF4}" destId="{77ADBBC6-618C-4FCD-8267-AB1D256B99EB}" srcOrd="3" destOrd="0" presId="urn:microsoft.com/office/officeart/2008/layout/HalfCircleOrganizationChart"/>
    <dgm:cxn modelId="{BFA076CF-2A7E-4952-BF71-D3D373D02E92}" type="presParOf" srcId="{1A0EF8DF-8973-46E0-BC63-EC44DF377434}" destId="{E46CFECB-C3A5-4E4F-A74D-C6C69EDFF302}" srcOrd="1" destOrd="0" presId="urn:microsoft.com/office/officeart/2008/layout/HalfCircleOrganizationChart"/>
    <dgm:cxn modelId="{59218BDD-01F7-488A-A5FE-A94461D64F12}" type="presParOf" srcId="{1A0EF8DF-8973-46E0-BC63-EC44DF377434}" destId="{24999A9A-B3E7-4E89-9794-C67B1D790636}" srcOrd="2" destOrd="0" presId="urn:microsoft.com/office/officeart/2008/layout/HalfCircleOrganizationChart"/>
    <dgm:cxn modelId="{6F11EA93-CC57-4552-9FA5-3406AEB2D0C5}" type="presParOf" srcId="{F4546297-8820-4444-AD39-52A142F0731E}" destId="{266E2E9F-E7C1-43DD-88D1-05E5FF3BD85E}" srcOrd="4" destOrd="0" presId="urn:microsoft.com/office/officeart/2008/layout/HalfCircleOrganizationChart"/>
    <dgm:cxn modelId="{25AD87D4-D564-4B21-9A47-9938D8E51DF9}" type="presParOf" srcId="{F4546297-8820-4444-AD39-52A142F0731E}" destId="{06189572-76FC-45D0-8363-11BD0E3FB115}" srcOrd="5" destOrd="0" presId="urn:microsoft.com/office/officeart/2008/layout/HalfCircleOrganizationChart"/>
    <dgm:cxn modelId="{01199F10-BC3B-4A79-9FBF-E23C2EB59936}" type="presParOf" srcId="{06189572-76FC-45D0-8363-11BD0E3FB115}" destId="{D27330DB-DC96-4DFD-AB91-16ABF8FEF84D}" srcOrd="0" destOrd="0" presId="urn:microsoft.com/office/officeart/2008/layout/HalfCircleOrganizationChart"/>
    <dgm:cxn modelId="{3B26EF2C-4DCB-4CBB-8B75-6A4C702D3798}" type="presParOf" srcId="{D27330DB-DC96-4DFD-AB91-16ABF8FEF84D}" destId="{18FF0F99-725D-4A1A-911B-B7F60421A8CA}" srcOrd="0" destOrd="0" presId="urn:microsoft.com/office/officeart/2008/layout/HalfCircleOrganizationChart"/>
    <dgm:cxn modelId="{C5E8696A-3F7E-4067-9019-F53A614ECBBF}" type="presParOf" srcId="{D27330DB-DC96-4DFD-AB91-16ABF8FEF84D}" destId="{B13E9FF0-210C-4C99-A708-88A9376656C8}" srcOrd="1" destOrd="0" presId="urn:microsoft.com/office/officeart/2008/layout/HalfCircleOrganizationChart"/>
    <dgm:cxn modelId="{DA42872D-D650-4DED-AF2F-0030C75B05BB}" type="presParOf" srcId="{D27330DB-DC96-4DFD-AB91-16ABF8FEF84D}" destId="{E456C232-EC6E-40DA-B762-649CB59A20B3}" srcOrd="2" destOrd="0" presId="urn:microsoft.com/office/officeart/2008/layout/HalfCircleOrganizationChart"/>
    <dgm:cxn modelId="{B7109747-2345-4377-9943-0DAF63BF9EB7}" type="presParOf" srcId="{D27330DB-DC96-4DFD-AB91-16ABF8FEF84D}" destId="{D23BAC59-C505-41C5-A83B-D0F64BBE5CA3}" srcOrd="3" destOrd="0" presId="urn:microsoft.com/office/officeart/2008/layout/HalfCircleOrganizationChart"/>
    <dgm:cxn modelId="{2A7047F4-87AA-46A3-A14C-8B7BFAECCAF1}" type="presParOf" srcId="{06189572-76FC-45D0-8363-11BD0E3FB115}" destId="{EA992F53-0F80-47B6-8FBC-4498E6A6F611}" srcOrd="1" destOrd="0" presId="urn:microsoft.com/office/officeart/2008/layout/HalfCircleOrganizationChart"/>
    <dgm:cxn modelId="{0C476E55-BDEA-4668-A530-D7BDE3786E7F}" type="presParOf" srcId="{06189572-76FC-45D0-8363-11BD0E3FB115}" destId="{7DA2E91C-3ECA-4357-960F-124097017C50}" srcOrd="2" destOrd="0" presId="urn:microsoft.com/office/officeart/2008/layout/HalfCircleOrganizationChart"/>
    <dgm:cxn modelId="{DF148806-4E5B-4C53-A586-B808E5056A6D}" type="presParOf" srcId="{F4546297-8820-4444-AD39-52A142F0731E}" destId="{2D3431E0-771A-4272-ADF7-CF2CC31E085F}" srcOrd="6" destOrd="0" presId="urn:microsoft.com/office/officeart/2008/layout/HalfCircleOrganizationChart"/>
    <dgm:cxn modelId="{1EF6CDF1-012E-4077-936C-1639EFFBB6D5}" type="presParOf" srcId="{F4546297-8820-4444-AD39-52A142F0731E}" destId="{4FF864FF-68B4-43CA-B143-2CAA0634A920}" srcOrd="7" destOrd="0" presId="urn:microsoft.com/office/officeart/2008/layout/HalfCircleOrganizationChart"/>
    <dgm:cxn modelId="{ACD5D70E-2C29-4A64-A7B5-2E660891F42A}" type="presParOf" srcId="{4FF864FF-68B4-43CA-B143-2CAA0634A920}" destId="{C1898CEE-96CF-451A-869B-EB68468FE29A}" srcOrd="0" destOrd="0" presId="urn:microsoft.com/office/officeart/2008/layout/HalfCircleOrganizationChart"/>
    <dgm:cxn modelId="{D2138919-9265-47AC-8DBA-483A228C69C9}" type="presParOf" srcId="{C1898CEE-96CF-451A-869B-EB68468FE29A}" destId="{64C4B3CA-D1D9-41D6-9A1C-73883484CF82}" srcOrd="0" destOrd="0" presId="urn:microsoft.com/office/officeart/2008/layout/HalfCircleOrganizationChart"/>
    <dgm:cxn modelId="{0158F9D5-ED64-4855-B34E-6E4BC09193A6}" type="presParOf" srcId="{C1898CEE-96CF-451A-869B-EB68468FE29A}" destId="{72C955CF-DBAD-43BD-BA14-7BE336C4AEE7}" srcOrd="1" destOrd="0" presId="urn:microsoft.com/office/officeart/2008/layout/HalfCircleOrganizationChart"/>
    <dgm:cxn modelId="{D6CBDD69-EAD7-4193-9554-C291FB19C8EE}" type="presParOf" srcId="{C1898CEE-96CF-451A-869B-EB68468FE29A}" destId="{F6DFA6C5-560A-401A-A449-FDFB17EF2047}" srcOrd="2" destOrd="0" presId="urn:microsoft.com/office/officeart/2008/layout/HalfCircleOrganizationChart"/>
    <dgm:cxn modelId="{181A3631-4AA7-479F-9297-1BFFD1B42A02}" type="presParOf" srcId="{C1898CEE-96CF-451A-869B-EB68468FE29A}" destId="{ADF7DA5F-267C-4C42-A399-DC371CEA0332}" srcOrd="3" destOrd="0" presId="urn:microsoft.com/office/officeart/2008/layout/HalfCircleOrganizationChart"/>
    <dgm:cxn modelId="{B01D521F-793E-4675-A420-AC53261CC989}" type="presParOf" srcId="{4FF864FF-68B4-43CA-B143-2CAA0634A920}" destId="{D87F7BD2-1A86-4DCA-A34B-9583EFB69A4E}" srcOrd="1" destOrd="0" presId="urn:microsoft.com/office/officeart/2008/layout/HalfCircleOrganizationChart"/>
    <dgm:cxn modelId="{8F3CA4AA-009B-41FB-A176-30A99F80A094}" type="presParOf" srcId="{4FF864FF-68B4-43CA-B143-2CAA0634A920}" destId="{3BED8E51-459F-4577-8A8B-0AB7F712D51C}" srcOrd="2" destOrd="0" presId="urn:microsoft.com/office/officeart/2008/layout/HalfCircleOrganizationChart"/>
    <dgm:cxn modelId="{B467984A-5C60-4C6B-B3CC-405B67E895C0}" type="presParOf" srcId="{F4546297-8820-4444-AD39-52A142F0731E}" destId="{58006426-84EE-47E2-8FA9-C2A0740943D1}" srcOrd="8" destOrd="0" presId="urn:microsoft.com/office/officeart/2008/layout/HalfCircleOrganizationChart"/>
    <dgm:cxn modelId="{5C2F1BA1-537F-40E2-B118-AE3B82188BA6}" type="presParOf" srcId="{F4546297-8820-4444-AD39-52A142F0731E}" destId="{68C1DA3E-F4D8-4A9C-8109-E6E9EABB9A70}" srcOrd="9" destOrd="0" presId="urn:microsoft.com/office/officeart/2008/layout/HalfCircleOrganizationChart"/>
    <dgm:cxn modelId="{37EEB639-F405-4875-86A5-838DD595B84A}" type="presParOf" srcId="{68C1DA3E-F4D8-4A9C-8109-E6E9EABB9A70}" destId="{83924897-64C4-41F7-8747-96BF1E3F97A2}" srcOrd="0" destOrd="0" presId="urn:microsoft.com/office/officeart/2008/layout/HalfCircleOrganizationChart"/>
    <dgm:cxn modelId="{D6F50278-F95F-4CFF-B271-4D2D1D12AF2E}" type="presParOf" srcId="{83924897-64C4-41F7-8747-96BF1E3F97A2}" destId="{0D993DC5-69FF-41CC-AD7B-AE2589849288}" srcOrd="0" destOrd="0" presId="urn:microsoft.com/office/officeart/2008/layout/HalfCircleOrganizationChart"/>
    <dgm:cxn modelId="{4E342126-1093-475D-908D-D3F516DD6893}" type="presParOf" srcId="{83924897-64C4-41F7-8747-96BF1E3F97A2}" destId="{0F874858-DE22-4A8E-BACF-4B2E6FA8E9E3}" srcOrd="1" destOrd="0" presId="urn:microsoft.com/office/officeart/2008/layout/HalfCircleOrganizationChart"/>
    <dgm:cxn modelId="{007D6C36-443C-4538-8557-3112352B7BDC}" type="presParOf" srcId="{83924897-64C4-41F7-8747-96BF1E3F97A2}" destId="{90ED1F7A-1A62-4DE3-8F5B-79B7FB222BFE}" srcOrd="2" destOrd="0" presId="urn:microsoft.com/office/officeart/2008/layout/HalfCircleOrganizationChart"/>
    <dgm:cxn modelId="{3F1A74C3-061B-49F4-B401-6E39BA223F98}" type="presParOf" srcId="{83924897-64C4-41F7-8747-96BF1E3F97A2}" destId="{D72A4B44-166E-4394-B324-C8323F5B0E48}" srcOrd="3" destOrd="0" presId="urn:microsoft.com/office/officeart/2008/layout/HalfCircleOrganizationChart"/>
    <dgm:cxn modelId="{F77B0038-3FCA-4333-AB8A-C7E810BC3DD0}" type="presParOf" srcId="{68C1DA3E-F4D8-4A9C-8109-E6E9EABB9A70}" destId="{34F0B24D-F9E4-43E1-9BB3-CC9F7A288375}" srcOrd="1" destOrd="0" presId="urn:microsoft.com/office/officeart/2008/layout/HalfCircleOrganizationChart"/>
    <dgm:cxn modelId="{A925143E-2647-429D-8018-DE00D40471B8}" type="presParOf" srcId="{68C1DA3E-F4D8-4A9C-8109-E6E9EABB9A70}" destId="{E06B7043-573A-4531-A3C7-6501D2F1C5EE}" srcOrd="2" destOrd="0" presId="urn:microsoft.com/office/officeart/2008/layout/HalfCircleOrganizationChart"/>
    <dgm:cxn modelId="{4F924668-4A91-4ADE-8C95-7B39C6E04DF8}" type="presParOf" srcId="{F4546297-8820-4444-AD39-52A142F0731E}" destId="{297524E5-F34F-4197-AAA6-DC0661EFC230}" srcOrd="10" destOrd="0" presId="urn:microsoft.com/office/officeart/2008/layout/HalfCircleOrganizationChart"/>
    <dgm:cxn modelId="{4B406D67-4511-4FBB-8EE4-8BACA4CEB00D}" type="presParOf" srcId="{F4546297-8820-4444-AD39-52A142F0731E}" destId="{2F66F06D-A157-4224-8617-FB91C76948AB}" srcOrd="11" destOrd="0" presId="urn:microsoft.com/office/officeart/2008/layout/HalfCircleOrganizationChart"/>
    <dgm:cxn modelId="{D57CCEF4-1921-4C8B-91B9-D3881EED7B86}" type="presParOf" srcId="{2F66F06D-A157-4224-8617-FB91C76948AB}" destId="{2C80BD1F-72C9-4D24-9C47-4F643A23FE45}" srcOrd="0" destOrd="0" presId="urn:microsoft.com/office/officeart/2008/layout/HalfCircleOrganizationChart"/>
    <dgm:cxn modelId="{481972B1-94D1-4394-9FCB-DA40D79EA035}" type="presParOf" srcId="{2C80BD1F-72C9-4D24-9C47-4F643A23FE45}" destId="{601BE639-0469-430D-B622-F6F10BBEA783}" srcOrd="0" destOrd="0" presId="urn:microsoft.com/office/officeart/2008/layout/HalfCircleOrganizationChart"/>
    <dgm:cxn modelId="{D1E013EC-69AF-4925-A058-81542FDCDE79}" type="presParOf" srcId="{2C80BD1F-72C9-4D24-9C47-4F643A23FE45}" destId="{E8912486-C076-4793-B004-B44457DF747E}" srcOrd="1" destOrd="0" presId="urn:microsoft.com/office/officeart/2008/layout/HalfCircleOrganizationChart"/>
    <dgm:cxn modelId="{CBDDA1CD-594B-4202-88D6-E1AC13D4E5B5}" type="presParOf" srcId="{2C80BD1F-72C9-4D24-9C47-4F643A23FE45}" destId="{E58D7B05-B7C1-46B1-B1DE-CE1857A53A55}" srcOrd="2" destOrd="0" presId="urn:microsoft.com/office/officeart/2008/layout/HalfCircleOrganizationChart"/>
    <dgm:cxn modelId="{9B26612C-48F3-4E4C-AC7B-28316274DEC5}" type="presParOf" srcId="{2C80BD1F-72C9-4D24-9C47-4F643A23FE45}" destId="{4615335A-7700-444B-9486-73E6F0A866DF}" srcOrd="3" destOrd="0" presId="urn:microsoft.com/office/officeart/2008/layout/HalfCircleOrganizationChart"/>
    <dgm:cxn modelId="{51BD96E4-3EF0-4976-9BAB-FE08091286C1}" type="presParOf" srcId="{2F66F06D-A157-4224-8617-FB91C76948AB}" destId="{3279AAB3-AC3F-482E-B111-57CACB170163}" srcOrd="1" destOrd="0" presId="urn:microsoft.com/office/officeart/2008/layout/HalfCircleOrganizationChart"/>
    <dgm:cxn modelId="{C877D32A-921E-4976-8D6D-0DB2E122DB09}" type="presParOf" srcId="{2F66F06D-A157-4224-8617-FB91C76948AB}" destId="{62BFC212-34B1-40A4-8C87-B8FAF585C4F8}" srcOrd="2" destOrd="0" presId="urn:microsoft.com/office/officeart/2008/layout/HalfCircleOrganizationChart"/>
    <dgm:cxn modelId="{95867B40-8C95-4BBA-BEEA-26844560640E}" type="presParOf" srcId="{F4546297-8820-4444-AD39-52A142F0731E}" destId="{412D63D4-A09B-42B4-9A19-A2CB4C0DE5FF}" srcOrd="12" destOrd="0" presId="urn:microsoft.com/office/officeart/2008/layout/HalfCircleOrganizationChart"/>
    <dgm:cxn modelId="{0186528D-9312-49D7-907B-C48D32EBDA93}" type="presParOf" srcId="{F4546297-8820-4444-AD39-52A142F0731E}" destId="{4222BCF9-2019-4A29-B2DE-922960009230}" srcOrd="13" destOrd="0" presId="urn:microsoft.com/office/officeart/2008/layout/HalfCircleOrganizationChart"/>
    <dgm:cxn modelId="{64181B7D-6759-4806-B880-DEA964DFB73F}" type="presParOf" srcId="{4222BCF9-2019-4A29-B2DE-922960009230}" destId="{23B2339F-D469-4D3A-8DCA-15E612D3EB4C}" srcOrd="0" destOrd="0" presId="urn:microsoft.com/office/officeart/2008/layout/HalfCircleOrganizationChart"/>
    <dgm:cxn modelId="{8FB04552-91DD-4828-BC17-BD91929F88DC}" type="presParOf" srcId="{23B2339F-D469-4D3A-8DCA-15E612D3EB4C}" destId="{E80595CA-888F-406E-99F0-3748EBFC2788}" srcOrd="0" destOrd="0" presId="urn:microsoft.com/office/officeart/2008/layout/HalfCircleOrganizationChart"/>
    <dgm:cxn modelId="{800F71A7-6622-448D-B664-F1F78CD7FED5}" type="presParOf" srcId="{23B2339F-D469-4D3A-8DCA-15E612D3EB4C}" destId="{47E56E4F-DEE9-4DED-A2B2-F51D6EBD830B}" srcOrd="1" destOrd="0" presId="urn:microsoft.com/office/officeart/2008/layout/HalfCircleOrganizationChart"/>
    <dgm:cxn modelId="{68C8FD51-D6B7-46BD-B33D-EE4AD933AA11}" type="presParOf" srcId="{23B2339F-D469-4D3A-8DCA-15E612D3EB4C}" destId="{C4D4D11C-6B60-47BB-BAE0-952F0271BB7C}" srcOrd="2" destOrd="0" presId="urn:microsoft.com/office/officeart/2008/layout/HalfCircleOrganizationChart"/>
    <dgm:cxn modelId="{ED75AC2D-C5F3-4A2D-927F-3E7C90CB0544}" type="presParOf" srcId="{23B2339F-D469-4D3A-8DCA-15E612D3EB4C}" destId="{0F14418C-8BA2-488B-BB27-27872D664644}" srcOrd="3" destOrd="0" presId="urn:microsoft.com/office/officeart/2008/layout/HalfCircleOrganizationChart"/>
    <dgm:cxn modelId="{58F1AAEA-8A1E-44B5-AB46-D3D689767B8A}" type="presParOf" srcId="{4222BCF9-2019-4A29-B2DE-922960009230}" destId="{EF943883-C370-4540-8DF3-D065865B5249}" srcOrd="1" destOrd="0" presId="urn:microsoft.com/office/officeart/2008/layout/HalfCircleOrganizationChart"/>
    <dgm:cxn modelId="{A717A793-51E3-40D2-A38B-C135E54FC09E}" type="presParOf" srcId="{4222BCF9-2019-4A29-B2DE-922960009230}" destId="{C28557A2-9C3D-4273-BB5D-B563F3D6F72D}" srcOrd="2" destOrd="0" presId="urn:microsoft.com/office/officeart/2008/layout/HalfCircleOrganizationChart"/>
    <dgm:cxn modelId="{A2C879AC-253A-412D-8F01-9F4907CBA0DF}" type="presParOf" srcId="{3A761ABC-406F-419D-8EF6-087EC83A720B}" destId="{DFEB3D73-B1FD-4AF1-BBBB-8F38525A5FC5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D63D4-A09B-42B4-9A19-A2CB4C0DE5FF}">
      <dsp:nvSpPr>
        <dsp:cNvPr id="0" name=""/>
        <dsp:cNvSpPr/>
      </dsp:nvSpPr>
      <dsp:spPr>
        <a:xfrm>
          <a:off x="6057106" y="2649773"/>
          <a:ext cx="5312997" cy="118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391"/>
              </a:lnTo>
              <a:lnTo>
                <a:pt x="5312997" y="59391"/>
              </a:lnTo>
              <a:lnTo>
                <a:pt x="5312997" y="1187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7524E5-F34F-4197-AAA6-DC0661EFC230}">
      <dsp:nvSpPr>
        <dsp:cNvPr id="0" name=""/>
        <dsp:cNvSpPr/>
      </dsp:nvSpPr>
      <dsp:spPr>
        <a:xfrm>
          <a:off x="6057106" y="2649773"/>
          <a:ext cx="3884798" cy="1359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568"/>
              </a:lnTo>
              <a:lnTo>
                <a:pt x="3884798" y="76568"/>
              </a:lnTo>
              <a:lnTo>
                <a:pt x="3884798" y="1359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006426-84EE-47E2-8FA9-C2A0740943D1}">
      <dsp:nvSpPr>
        <dsp:cNvPr id="0" name=""/>
        <dsp:cNvSpPr/>
      </dsp:nvSpPr>
      <dsp:spPr>
        <a:xfrm>
          <a:off x="6057106" y="2649773"/>
          <a:ext cx="1749708" cy="106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326"/>
              </a:lnTo>
              <a:lnTo>
                <a:pt x="1749708" y="47326"/>
              </a:lnTo>
              <a:lnTo>
                <a:pt x="1749708" y="1067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3431E0-771A-4272-ADF7-CF2CC31E085F}">
      <dsp:nvSpPr>
        <dsp:cNvPr id="0" name=""/>
        <dsp:cNvSpPr/>
      </dsp:nvSpPr>
      <dsp:spPr>
        <a:xfrm>
          <a:off x="4944540" y="2649773"/>
          <a:ext cx="1112565" cy="841937"/>
        </a:xfrm>
        <a:custGeom>
          <a:avLst/>
          <a:gdLst/>
          <a:ahLst/>
          <a:cxnLst/>
          <a:rect l="0" t="0" r="0" b="0"/>
          <a:pathLst>
            <a:path>
              <a:moveTo>
                <a:pt x="1112565" y="0"/>
              </a:moveTo>
              <a:lnTo>
                <a:pt x="1112565" y="782545"/>
              </a:lnTo>
              <a:lnTo>
                <a:pt x="0" y="782545"/>
              </a:lnTo>
              <a:lnTo>
                <a:pt x="0" y="8419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E2E9F-E7C1-43DD-88D1-05E5FF3BD85E}">
      <dsp:nvSpPr>
        <dsp:cNvPr id="0" name=""/>
        <dsp:cNvSpPr/>
      </dsp:nvSpPr>
      <dsp:spPr>
        <a:xfrm>
          <a:off x="3048021" y="2649773"/>
          <a:ext cx="3009084" cy="129240"/>
        </a:xfrm>
        <a:custGeom>
          <a:avLst/>
          <a:gdLst/>
          <a:ahLst/>
          <a:cxnLst/>
          <a:rect l="0" t="0" r="0" b="0"/>
          <a:pathLst>
            <a:path>
              <a:moveTo>
                <a:pt x="3009084" y="0"/>
              </a:moveTo>
              <a:lnTo>
                <a:pt x="3009084" y="69848"/>
              </a:lnTo>
              <a:lnTo>
                <a:pt x="0" y="69848"/>
              </a:lnTo>
              <a:lnTo>
                <a:pt x="0" y="1292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41B5D-8F21-4235-9DE8-644EAEE94E42}">
      <dsp:nvSpPr>
        <dsp:cNvPr id="0" name=""/>
        <dsp:cNvSpPr/>
      </dsp:nvSpPr>
      <dsp:spPr>
        <a:xfrm>
          <a:off x="1815473" y="2649773"/>
          <a:ext cx="4241632" cy="116982"/>
        </a:xfrm>
        <a:custGeom>
          <a:avLst/>
          <a:gdLst/>
          <a:ahLst/>
          <a:cxnLst/>
          <a:rect l="0" t="0" r="0" b="0"/>
          <a:pathLst>
            <a:path>
              <a:moveTo>
                <a:pt x="4241632" y="0"/>
              </a:moveTo>
              <a:lnTo>
                <a:pt x="4241632" y="57590"/>
              </a:lnTo>
              <a:lnTo>
                <a:pt x="0" y="57590"/>
              </a:lnTo>
              <a:lnTo>
                <a:pt x="0" y="1169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95B609-EAAD-487F-94C6-14B7781A7E50}">
      <dsp:nvSpPr>
        <dsp:cNvPr id="0" name=""/>
        <dsp:cNvSpPr/>
      </dsp:nvSpPr>
      <dsp:spPr>
        <a:xfrm>
          <a:off x="690988" y="2649773"/>
          <a:ext cx="5366117" cy="116982"/>
        </a:xfrm>
        <a:custGeom>
          <a:avLst/>
          <a:gdLst/>
          <a:ahLst/>
          <a:cxnLst/>
          <a:rect l="0" t="0" r="0" b="0"/>
          <a:pathLst>
            <a:path>
              <a:moveTo>
                <a:pt x="5366117" y="0"/>
              </a:moveTo>
              <a:lnTo>
                <a:pt x="5366117" y="57590"/>
              </a:lnTo>
              <a:lnTo>
                <a:pt x="0" y="57590"/>
              </a:lnTo>
              <a:lnTo>
                <a:pt x="0" y="1169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DDD736-27BF-40AF-978B-791EF4AF93BE}">
      <dsp:nvSpPr>
        <dsp:cNvPr id="0" name=""/>
        <dsp:cNvSpPr/>
      </dsp:nvSpPr>
      <dsp:spPr>
        <a:xfrm>
          <a:off x="5301777" y="1796461"/>
          <a:ext cx="1510656" cy="853312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EC66AA-1081-42A7-8C9B-DE4910F89801}">
      <dsp:nvSpPr>
        <dsp:cNvPr id="0" name=""/>
        <dsp:cNvSpPr/>
      </dsp:nvSpPr>
      <dsp:spPr>
        <a:xfrm>
          <a:off x="5301777" y="1796461"/>
          <a:ext cx="1510656" cy="853312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5E3D5E-AECF-4822-BD62-FC2B7CC1BF52}">
      <dsp:nvSpPr>
        <dsp:cNvPr id="0" name=""/>
        <dsp:cNvSpPr/>
      </dsp:nvSpPr>
      <dsp:spPr>
        <a:xfrm>
          <a:off x="4546449" y="1950057"/>
          <a:ext cx="3021313" cy="54611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অপূর্ণ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প্রতিযোগিতামূলক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বাজার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4546449" y="1950057"/>
        <a:ext cx="3021313" cy="546119"/>
      </dsp:txXfrm>
    </dsp:sp>
    <dsp:sp modelId="{B33A2CE5-5F3A-4E3C-862D-62F857E04220}">
      <dsp:nvSpPr>
        <dsp:cNvPr id="0" name=""/>
        <dsp:cNvSpPr/>
      </dsp:nvSpPr>
      <dsp:spPr>
        <a:xfrm>
          <a:off x="345494" y="2766756"/>
          <a:ext cx="690988" cy="81321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650AC1-0633-46E9-8FD6-582FB5BDA7D3}">
      <dsp:nvSpPr>
        <dsp:cNvPr id="0" name=""/>
        <dsp:cNvSpPr/>
      </dsp:nvSpPr>
      <dsp:spPr>
        <a:xfrm>
          <a:off x="345494" y="2766756"/>
          <a:ext cx="690988" cy="81321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E8250A-2555-433D-BCD6-0C291AE43ED2}">
      <dsp:nvSpPr>
        <dsp:cNvPr id="0" name=""/>
        <dsp:cNvSpPr/>
      </dsp:nvSpPr>
      <dsp:spPr>
        <a:xfrm>
          <a:off x="0" y="2913135"/>
          <a:ext cx="1381977" cy="52045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একচেটিয়া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0" y="2913135"/>
        <a:ext cx="1381977" cy="520458"/>
      </dsp:txXfrm>
    </dsp:sp>
    <dsp:sp modelId="{BCF10520-9221-4EDD-B7DC-5B508FDD8A9F}">
      <dsp:nvSpPr>
        <dsp:cNvPr id="0" name=""/>
        <dsp:cNvSpPr/>
      </dsp:nvSpPr>
      <dsp:spPr>
        <a:xfrm>
          <a:off x="1559497" y="2766756"/>
          <a:ext cx="511951" cy="146183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8B32A6-0545-44BE-9D4A-9C5FC61B3C95}">
      <dsp:nvSpPr>
        <dsp:cNvPr id="0" name=""/>
        <dsp:cNvSpPr/>
      </dsp:nvSpPr>
      <dsp:spPr>
        <a:xfrm>
          <a:off x="1559497" y="2766756"/>
          <a:ext cx="511951" cy="146183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9930C-3062-44EE-BA23-14FFFFEDB6F9}">
      <dsp:nvSpPr>
        <dsp:cNvPr id="0" name=""/>
        <dsp:cNvSpPr/>
      </dsp:nvSpPr>
      <dsp:spPr>
        <a:xfrm>
          <a:off x="1303522" y="3029886"/>
          <a:ext cx="1023902" cy="9355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ডুয়োপলি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1303522" y="3029886"/>
        <a:ext cx="1023902" cy="935575"/>
      </dsp:txXfrm>
    </dsp:sp>
    <dsp:sp modelId="{B13E9FF0-210C-4C99-A708-88A9376656C8}">
      <dsp:nvSpPr>
        <dsp:cNvPr id="0" name=""/>
        <dsp:cNvSpPr/>
      </dsp:nvSpPr>
      <dsp:spPr>
        <a:xfrm>
          <a:off x="2662636" y="2779013"/>
          <a:ext cx="770768" cy="65283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56C232-EC6E-40DA-B762-649CB59A20B3}">
      <dsp:nvSpPr>
        <dsp:cNvPr id="0" name=""/>
        <dsp:cNvSpPr/>
      </dsp:nvSpPr>
      <dsp:spPr>
        <a:xfrm>
          <a:off x="2662636" y="2779013"/>
          <a:ext cx="770768" cy="65283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FF0F99-725D-4A1A-911B-B7F60421A8CA}">
      <dsp:nvSpPr>
        <dsp:cNvPr id="0" name=""/>
        <dsp:cNvSpPr/>
      </dsp:nvSpPr>
      <dsp:spPr>
        <a:xfrm>
          <a:off x="2277252" y="2896524"/>
          <a:ext cx="1541537" cy="4178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অলিগোপলি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2277252" y="2896524"/>
        <a:ext cx="1541537" cy="417815"/>
      </dsp:txXfrm>
    </dsp:sp>
    <dsp:sp modelId="{72C955CF-DBAD-43BD-BA14-7BE336C4AEE7}">
      <dsp:nvSpPr>
        <dsp:cNvPr id="0" name=""/>
        <dsp:cNvSpPr/>
      </dsp:nvSpPr>
      <dsp:spPr>
        <a:xfrm>
          <a:off x="4400424" y="3491711"/>
          <a:ext cx="1088231" cy="1006322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FA6C5-560A-401A-A449-FDFB17EF2047}">
      <dsp:nvSpPr>
        <dsp:cNvPr id="0" name=""/>
        <dsp:cNvSpPr/>
      </dsp:nvSpPr>
      <dsp:spPr>
        <a:xfrm>
          <a:off x="4400424" y="3491711"/>
          <a:ext cx="1088231" cy="1006322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4B3CA-D1D9-41D6-9A1C-73883484CF82}">
      <dsp:nvSpPr>
        <dsp:cNvPr id="0" name=""/>
        <dsp:cNvSpPr/>
      </dsp:nvSpPr>
      <dsp:spPr>
        <a:xfrm>
          <a:off x="3856308" y="3672848"/>
          <a:ext cx="2176463" cy="6440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একচেটিয়ামূলক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প্রতিযোগিতা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3856308" y="3672848"/>
        <a:ext cx="2176463" cy="644046"/>
      </dsp:txXfrm>
    </dsp:sp>
    <dsp:sp modelId="{0F874858-DE22-4A8E-BACF-4B2E6FA8E9E3}">
      <dsp:nvSpPr>
        <dsp:cNvPr id="0" name=""/>
        <dsp:cNvSpPr/>
      </dsp:nvSpPr>
      <dsp:spPr>
        <a:xfrm>
          <a:off x="7246541" y="2756491"/>
          <a:ext cx="1120546" cy="79851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ED1F7A-1A62-4DE3-8F5B-79B7FB222BFE}">
      <dsp:nvSpPr>
        <dsp:cNvPr id="0" name=""/>
        <dsp:cNvSpPr/>
      </dsp:nvSpPr>
      <dsp:spPr>
        <a:xfrm>
          <a:off x="7246541" y="2756491"/>
          <a:ext cx="1120546" cy="79851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993DC5-69FF-41CC-AD7B-AE2589849288}">
      <dsp:nvSpPr>
        <dsp:cNvPr id="0" name=""/>
        <dsp:cNvSpPr/>
      </dsp:nvSpPr>
      <dsp:spPr>
        <a:xfrm>
          <a:off x="6686268" y="2900225"/>
          <a:ext cx="2241093" cy="5110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মনোপসনি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6686268" y="2900225"/>
        <a:ext cx="2241093" cy="511052"/>
      </dsp:txXfrm>
    </dsp:sp>
    <dsp:sp modelId="{E8912486-C076-4793-B004-B44457DF747E}">
      <dsp:nvSpPr>
        <dsp:cNvPr id="0" name=""/>
        <dsp:cNvSpPr/>
      </dsp:nvSpPr>
      <dsp:spPr>
        <a:xfrm>
          <a:off x="9554824" y="2785734"/>
          <a:ext cx="774159" cy="92535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D7B05-B7C1-46B1-B1DE-CE1857A53A55}">
      <dsp:nvSpPr>
        <dsp:cNvPr id="0" name=""/>
        <dsp:cNvSpPr/>
      </dsp:nvSpPr>
      <dsp:spPr>
        <a:xfrm>
          <a:off x="9554824" y="2785734"/>
          <a:ext cx="774159" cy="92535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1BE639-0469-430D-B622-F6F10BBEA783}">
      <dsp:nvSpPr>
        <dsp:cNvPr id="0" name=""/>
        <dsp:cNvSpPr/>
      </dsp:nvSpPr>
      <dsp:spPr>
        <a:xfrm>
          <a:off x="9167744" y="2952299"/>
          <a:ext cx="1548319" cy="59223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ডুয়োপসনি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9167744" y="2952299"/>
        <a:ext cx="1548319" cy="592230"/>
      </dsp:txXfrm>
    </dsp:sp>
    <dsp:sp modelId="{47E56E4F-DEE9-4DED-A2B2-F51D6EBD830B}">
      <dsp:nvSpPr>
        <dsp:cNvPr id="0" name=""/>
        <dsp:cNvSpPr/>
      </dsp:nvSpPr>
      <dsp:spPr>
        <a:xfrm>
          <a:off x="10999762" y="2768557"/>
          <a:ext cx="740682" cy="914802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4D11C-6B60-47BB-BAE0-952F0271BB7C}">
      <dsp:nvSpPr>
        <dsp:cNvPr id="0" name=""/>
        <dsp:cNvSpPr/>
      </dsp:nvSpPr>
      <dsp:spPr>
        <a:xfrm>
          <a:off x="10999762" y="2768557"/>
          <a:ext cx="740682" cy="914802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0595CA-888F-406E-99F0-3748EBFC2788}">
      <dsp:nvSpPr>
        <dsp:cNvPr id="0" name=""/>
        <dsp:cNvSpPr/>
      </dsp:nvSpPr>
      <dsp:spPr>
        <a:xfrm>
          <a:off x="10629420" y="2933221"/>
          <a:ext cx="1481365" cy="58547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দ্বি-পাক্ষিক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একচেটিয়া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10629420" y="2933221"/>
        <a:ext cx="1481365" cy="585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03298-A6C1-4657-BBF8-A2BEB29EF98A}" type="datetimeFigureOut">
              <a:rPr lang="en-US" smtClean="0"/>
              <a:t>22-Nov-19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9AE0E-5FFF-4E7B-ABA3-8EF091ED9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21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18B0F-AC0C-4C6D-B0BA-46F301EBA4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3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‍‍‍‍‍‍‍‍‍”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দিনটি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গতকালের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আল-হাদিস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18B0F-AC0C-4C6D-B0BA-46F301EBA4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73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9AE0E-5FFF-4E7B-ABA3-8EF091ED94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99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18B0F-AC0C-4C6D-B0BA-46F301EBA41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99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AD34-021E-41A7-A59C-2F7EDFBA3E3F}" type="datetime1">
              <a:rPr lang="en-US" smtClean="0"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44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73A4-54B0-48AD-9C58-DB15C36E5041}" type="datetime1">
              <a:rPr lang="en-US" smtClean="0"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2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9" y="365125"/>
            <a:ext cx="262821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BA88-A6D9-4CEF-ABED-C2363A475B0B}" type="datetime1">
              <a:rPr lang="en-US" smtClean="0"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67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2188825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6348" y="1"/>
            <a:ext cx="1218247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081" y="4960137"/>
            <a:ext cx="7770376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8357" y="4960137"/>
            <a:ext cx="3199567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266E893-6834-4F5B-A80B-10FD02433701}" type="datetime1">
              <a:rPr lang="en-US" smtClean="0"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4659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74387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D70C-B8D3-4080-8555-E12740638865}" type="datetime1">
              <a:rPr lang="en-US" smtClean="0"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84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2188825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6348" y="1"/>
            <a:ext cx="1218247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4960137"/>
            <a:ext cx="7770376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08357" y="4960137"/>
            <a:ext cx="3199567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9EDB-05E4-4146-9A0A-EC99B6B96949}" type="datetime1">
              <a:rPr lang="en-US" smtClean="0"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4659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079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861" y="585216"/>
            <a:ext cx="9717541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3861" y="2286000"/>
            <a:ext cx="4753642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7760" y="2286000"/>
            <a:ext cx="4753642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4AE8-6DF3-46D3-AB68-7440B23C7911}" type="datetime1">
              <a:rPr lang="en-US" smtClean="0"/>
              <a:t>22-Nov-19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21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3861" y="585216"/>
            <a:ext cx="9717541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3861" y="2179636"/>
            <a:ext cx="4753642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3861" y="2967788"/>
            <a:ext cx="4753642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7760" y="2179636"/>
            <a:ext cx="4753642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7760" y="2967788"/>
            <a:ext cx="4753642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4C21-CD05-4A4C-BEAF-44447DF312EC}" type="datetime1">
              <a:rPr lang="en-US" smtClean="0"/>
              <a:t>22-Nov-19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74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B218-1632-405A-A58C-60E5C7B8DE32}" type="datetime1">
              <a:rPr lang="en-US" smtClean="0"/>
              <a:t>22-Nov-19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09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FBB7-E0CB-4CA5-8654-23AD627CF756}" type="datetime1">
              <a:rPr lang="en-US" smtClean="0"/>
              <a:t>22-Nov-19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91146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3861" y="471509"/>
            <a:ext cx="4387977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12" y="822960"/>
            <a:ext cx="5676945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3861" y="2257506"/>
            <a:ext cx="4387977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0694-9809-48FE-8255-3A1D6AD82610}" type="datetime1">
              <a:rPr lang="en-US" smtClean="0"/>
              <a:t>22-Nov-19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2200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A42C-ED1D-49DA-8CE3-5AA32BA5E5D6}" type="datetime1">
              <a:rPr lang="en-US" smtClean="0"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13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4960138"/>
            <a:ext cx="7770376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5778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8357" y="4960138"/>
            <a:ext cx="3199567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5D03-9775-472F-859B-514BC80637C3}" type="datetime1">
              <a:rPr lang="en-US" smtClean="0"/>
              <a:t>22-Nov-19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4659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374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A883-68E4-423C-9D49-F2A49BF4CB17}" type="datetime1">
              <a:rPr lang="en-US" smtClean="0"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72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30" y="762000"/>
            <a:ext cx="262821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344" y="762000"/>
            <a:ext cx="7579926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5012-BD95-4A15-A137-F462745B3472}" type="datetime1">
              <a:rPr lang="en-US" smtClean="0"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5781" y="59382"/>
            <a:ext cx="0" cy="91416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73679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015" y="1371600"/>
            <a:ext cx="1046613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015" y="3228536"/>
            <a:ext cx="10470201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13178-F602-463B-B55B-43EC17A264B2}" type="datetime1">
              <a:rPr lang="en-US" smtClean="0"/>
              <a:t>22-Nov-19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F338-D68E-4BF1-8534-860C0DECC218}" type="datetime1">
              <a:rPr lang="en-US" smtClean="0"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52" y="1316736"/>
            <a:ext cx="10360501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52" y="2704664"/>
            <a:ext cx="10360501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2B1C-3F67-4665-8A6E-4402C8F64823}" type="datetime1">
              <a:rPr lang="en-US" smtClean="0"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704088"/>
            <a:ext cx="10969943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920085"/>
            <a:ext cx="5383398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920085"/>
            <a:ext cx="5383398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0719-A9C7-4515-91C7-A0AECA7513AF}" type="datetime1">
              <a:rPr lang="en-US" smtClean="0"/>
              <a:t>22-Nov-19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704088"/>
            <a:ext cx="10969943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855248"/>
            <a:ext cx="5385514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1754" y="1859758"/>
            <a:ext cx="5387630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441" y="2514600"/>
            <a:ext cx="5385514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4600"/>
            <a:ext cx="538763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EB076-41B5-476F-AC91-42B27CAD0AD8}" type="datetime1">
              <a:rPr lang="en-US" smtClean="0"/>
              <a:t>22-Nov-19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704088"/>
            <a:ext cx="11071516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5C68-FE29-4E19-801D-8EEB25BEDEE8}" type="datetime1">
              <a:rPr lang="en-US" smtClean="0"/>
              <a:t>22-Nov-19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B7E5-CA2F-480F-82E9-DD82FBF6E333}" type="datetime1">
              <a:rPr lang="en-US" smtClean="0"/>
              <a:t>22-Nov-19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09740"/>
            <a:ext cx="10512862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89465"/>
            <a:ext cx="10512862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7391-0BDA-46A3-967F-4C81343CC840}" type="datetime1">
              <a:rPr lang="en-US" smtClean="0"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861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2" y="514352"/>
            <a:ext cx="3656648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162" y="1676400"/>
            <a:ext cx="3656648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5492" y="1676400"/>
            <a:ext cx="6813892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F048-98A6-44EF-B46D-5B872BD1261E}" type="datetime1">
              <a:rPr lang="en-US" smtClean="0"/>
              <a:t>22-Nov-19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19905" y="1108077"/>
            <a:ext cx="7008574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69399" y="5359769"/>
            <a:ext cx="207210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8" y="1176997"/>
            <a:ext cx="2949696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" y="2828785"/>
            <a:ext cx="2945633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8CD5-1700-4EC3-86BD-A411AC495880}" type="datetime1">
              <a:rPr lang="en-US" smtClean="0"/>
              <a:t>22-Nov-19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6796" y="6356351"/>
            <a:ext cx="81258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6513" y="1199517"/>
            <a:ext cx="6155357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697" y="5816600"/>
            <a:ext cx="1221421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0479" y="6219826"/>
            <a:ext cx="6348346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CAA0-49B4-4949-BD5F-D4501B938D7A}" type="datetime1">
              <a:rPr lang="en-US" smtClean="0"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914402"/>
            <a:ext cx="2742486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914402"/>
            <a:ext cx="802431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D955-0610-47A5-9FCB-5AC94E2D83C8}" type="datetime1">
              <a:rPr lang="en-US" smtClean="0"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8835-CDA5-431B-8D0A-AFADB1200297}" type="datetime1">
              <a:rPr lang="en-US" smtClean="0"/>
              <a:t>22-Nov-19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2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7"/>
            <a:ext cx="105128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1" y="1681163"/>
            <a:ext cx="5156443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1" y="2505075"/>
            <a:ext cx="5156443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AD86-7739-4125-83DE-7EF312A7ED8F}" type="datetime1">
              <a:rPr lang="en-US" smtClean="0"/>
              <a:t>22-Nov-19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6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14EE-BED5-4019-AEDB-B014E97B2581}" type="datetime1">
              <a:rPr lang="en-US" smtClean="0"/>
              <a:t>22-Nov-19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88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4D63-E2AF-4E7C-A8C0-19A134BA7612}" type="datetime1">
              <a:rPr lang="en-US" smtClean="0"/>
              <a:t>22-Nov-19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15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457200"/>
            <a:ext cx="393121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7"/>
            <a:ext cx="617059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2057400"/>
            <a:ext cx="393121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1AB8B-E820-4DD1-9BA1-FB77B8065F2E}" type="datetime1">
              <a:rPr lang="en-US" smtClean="0"/>
              <a:t>22-Nov-19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46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457200"/>
            <a:ext cx="393121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7"/>
            <a:ext cx="6170593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2057400"/>
            <a:ext cx="393121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CAD25-A453-4D6F-95D6-A776D2847525}" type="datetime1">
              <a:rPr lang="en-US" smtClean="0"/>
              <a:t>22-Nov-19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12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7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C93A1-9232-4467-B6BF-B453ECA69757}" type="datetime1">
              <a:rPr lang="en-US" smtClean="0"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2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5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3861" y="585216"/>
            <a:ext cx="9717541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3862" y="2286000"/>
            <a:ext cx="9717542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3863" y="6470704"/>
            <a:ext cx="215358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2329D53-79BB-4D8D-9531-74C490E20689}" type="datetime1">
              <a:rPr lang="en-US" smtClean="0"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1672" y="6470704"/>
            <a:ext cx="589992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4511" y="6470704"/>
            <a:ext cx="97341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1802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39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697" y="-7144"/>
            <a:ext cx="1221421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0479" y="-7144"/>
            <a:ext cx="6348346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441" y="704088"/>
            <a:ext cx="10969943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441" y="1935480"/>
            <a:ext cx="10969943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7C561B-4093-4D29-B004-F4E1C1C0541D}" type="datetime1">
              <a:rPr lang="en-US" smtClean="0"/>
              <a:t>22-Nov-19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5074" y="6356351"/>
            <a:ext cx="4469236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3649" y="6356351"/>
            <a:ext cx="1015735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49" y="202408"/>
            <a:ext cx="12237543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2A30-0D68-4E0A-ABD4-736B7EE4A6DA}" type="datetime1">
              <a:rPr lang="en-US" smtClean="0"/>
              <a:t>22-Nov-19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577" y="381000"/>
            <a:ext cx="1193110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ক্লাশের</a:t>
            </a:r>
            <a:r>
              <a:rPr lang="en-US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ফুলেল শুভেচ্ছা </a:t>
            </a:r>
            <a:endParaRPr lang="en-US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24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0B99-0347-4023-B7FB-5B33EC751761}" type="datetime1">
              <a:rPr lang="en-US" smtClean="0"/>
              <a:t>22-Nov-19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/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7868" y="1676402"/>
            <a:ext cx="11477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অপূর্ণ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প্রতিযোগিতামূলক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বাজার কি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Ribbon 6"/>
          <p:cNvSpPr/>
          <p:nvPr/>
        </p:nvSpPr>
        <p:spPr>
          <a:xfrm>
            <a:off x="3345125" y="228600"/>
            <a:ext cx="5345836" cy="99060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জোড়ার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39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641" y="457200"/>
            <a:ext cx="2970371" cy="707886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612" y="2286000"/>
            <a:ext cx="11985678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ডুয়োপলি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অর্থ 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মনোপসনি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অর্থ কি?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দ্বি-পাক্ষিক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একচেটিয়া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বাজার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indent="-742950">
              <a:buFont typeface="+mj-lt"/>
              <a:buAutoNum type="arabicParenR"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8D46-378B-4EEC-BB2D-6161A5F1B615}" type="datetime1">
              <a:rPr lang="en-US" smtClean="0"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D2F5-FD6C-4707-B326-B167E329CF94}" type="datetime1">
              <a:rPr lang="en-US" smtClean="0"/>
              <a:t>22-Nov-19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721" y="1981201"/>
            <a:ext cx="1127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অপূর্ণ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প্রতিযোগিতামূলক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বাজারের কি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লিখে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Up Ribbon 7"/>
          <p:cNvSpPr/>
          <p:nvPr/>
        </p:nvSpPr>
        <p:spPr>
          <a:xfrm>
            <a:off x="304721" y="228600"/>
            <a:ext cx="11274663" cy="14478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u="sng" dirty="0" err="1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u="sng" dirty="0">
                <a:latin typeface="NikoshBAN" pitchFamily="2" charset="0"/>
                <a:cs typeface="NikoshBAN" pitchFamily="2" charset="0"/>
              </a:rPr>
              <a:t> কাজ</a:t>
            </a:r>
            <a:r>
              <a:rPr lang="en-US" sz="5400" u="sng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5400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60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49F6-3271-40B3-B343-2D74026574D7}" type="datetime1">
              <a:rPr lang="en-US" smtClean="0"/>
              <a:t>22-Nov-19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035249" y="2401938"/>
            <a:ext cx="879404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239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39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72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3338" y="152401"/>
            <a:ext cx="3207502" cy="14465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88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56" y="3124201"/>
            <a:ext cx="54985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মোঃ আবুদাউদ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সুমন</a:t>
            </a:r>
            <a:endParaRPr lang="bn-IN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প্রভাষক ( অর্থনীতি)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টাপুরচর স্কুল এন্ড কলেজ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রৌমারী, কুড়িগ্রাম।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bn-IN" sz="3200" dirty="0" smtClean="0">
                <a:latin typeface="Times New Roman" pitchFamily="18" charset="0"/>
                <a:cs typeface="NikoshBAN" pitchFamily="2" charset="0"/>
              </a:rPr>
              <a:t>০১৭১৯৩৩০৬৮৮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sumonict16@gmail.com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C02B-E3B7-4A62-B697-78891356AA2D}" type="datetime1">
              <a:rPr lang="en-US" smtClean="0"/>
              <a:t>22-Nov-19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63281" y="6400802"/>
            <a:ext cx="7077888" cy="365125"/>
          </a:xfrm>
        </p:spPr>
        <p:txBody>
          <a:bodyPr/>
          <a:lstStyle/>
          <a:p>
            <a:pPr algn="ctr"/>
            <a:r>
              <a:rPr lang="as-IN" dirty="0" smtClean="0"/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2656405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625"/>
                    </a14:imgEffect>
                    <a14:imgEffect>
                      <a14:saturation sat="27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962" y="110319"/>
            <a:ext cx="3512978" cy="33948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6928475" y="3332329"/>
            <a:ext cx="51167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পত্র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একাদশ-দ্বাদশ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: ৪০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পিরিয়ড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: </a:t>
            </a:r>
            <a:fld id="{9EA6306A-33C0-4EE4-BE39-982732E47F12}" type="datetime3">
              <a:rPr lang="en-US" sz="2800" smtClean="0">
                <a:latin typeface="Times New Roman" pitchFamily="18" charset="0"/>
                <a:cs typeface="Times New Roman" pitchFamily="18" charset="0"/>
              </a:rPr>
              <a:t>22 November 2019</a:t>
            </a:fld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4554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wer 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" y="228216"/>
            <a:ext cx="12188825" cy="6629784"/>
          </a:xfrm>
          <a:prstGeom prst="rect">
            <a:avLst/>
          </a:prstGeom>
        </p:spPr>
      </p:pic>
      <p:pic>
        <p:nvPicPr>
          <p:cNvPr id="5" name="Picture 4" descr="oi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1" y="32454"/>
            <a:ext cx="12233691" cy="68047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64934" y="53236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 লক্ষ্য করো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4704" y="6341738"/>
            <a:ext cx="2742486" cy="365125"/>
          </a:xfrm>
        </p:spPr>
        <p:txBody>
          <a:bodyPr/>
          <a:lstStyle/>
          <a:p>
            <a:fld id="{6659613C-CE8C-46DC-85B2-088F947B36C7}" type="datetime1">
              <a:rPr lang="en-US" smtClean="0"/>
              <a:t>22-Nov-19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94271" y="6341738"/>
            <a:ext cx="4113728" cy="365125"/>
          </a:xfrm>
        </p:spPr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65079" y="6341738"/>
            <a:ext cx="2742486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" y="104713"/>
            <a:ext cx="12190412" cy="68767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" y="32454"/>
            <a:ext cx="12120852" cy="698268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0212" y="457200"/>
            <a:ext cx="5867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 smtClean="0">
                <a:latin typeface="NikoshBAN" pitchFamily="2" charset="0"/>
                <a:cs typeface="NikoshBAN" pitchFamily="2" charset="0"/>
              </a:rPr>
              <a:t>ঘোষণাঃ</a:t>
            </a:r>
            <a:endParaRPr lang="en-US" sz="4000" u="sng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অপূর্ণ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প্রতিযোগিতামূলক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বাজার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058D-36B4-4C00-9710-5E72100ED65F}" type="datetime1">
              <a:rPr lang="en-US" smtClean="0"/>
              <a:t>22-Nov-19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/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4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80612" y="6553200"/>
            <a:ext cx="914014" cy="212725"/>
          </a:xfrm>
        </p:spPr>
        <p:txBody>
          <a:bodyPr/>
          <a:lstStyle/>
          <a:p>
            <a:fld id="{5467C590-859B-403D-8D86-21D3EA7466B7}" type="datetime1">
              <a:rPr lang="en-US" smtClean="0">
                <a:latin typeface="Times New Roman" pitchFamily="18" charset="0"/>
                <a:cs typeface="Times New Roman" pitchFamily="18" charset="0"/>
              </a:rPr>
              <a:t>22-Nov-19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0812" y="6477000"/>
            <a:ext cx="6753251" cy="244476"/>
          </a:xfrm>
        </p:spPr>
        <p:txBody>
          <a:bodyPr/>
          <a:lstStyle/>
          <a:p>
            <a:r>
              <a:rPr lang="as-IN" dirty="0" smtClean="0"/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0412" y="3406914"/>
            <a:ext cx="11173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অপূর্ণ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প্রতিযোগিতামূলক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বাজার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0412" y="1882914"/>
            <a:ext cx="9547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অপূর্ণ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প্রতিযোগিতামূলক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বাজার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3726971" y="228600"/>
            <a:ext cx="4734883" cy="1143000"/>
          </a:xfrm>
          <a:prstGeom prst="flowChartTerminator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u="sng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8577" y="2568714"/>
            <a:ext cx="10375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অপূর্ণ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প্রতিযোগিতামূলক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বাজারের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20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5632" y="76200"/>
            <a:ext cx="5891267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অপূর্ণ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প্রতিযোগিতামূলক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বাজার </a:t>
            </a:r>
            <a:endParaRPr lang="en-US" sz="40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838200"/>
            <a:ext cx="121142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যে বাজারে মাত্র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কতিপয়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বিক্রেতা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ক্রেতা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বিক্রেতা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অসম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প্রতিয়োগিতার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ভিত্তিতে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অপূর্ণ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প্রতিযোগিতামূলক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বাজার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বলে।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ower develop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914958"/>
            <a:ext cx="12190412" cy="4866842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508A-3C73-41D0-9009-CC9C97E4C4E3}" type="datetime1">
              <a:rPr lang="en-US" smtClean="0"/>
              <a:t>22-Nov-19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Oval 7">
            <a:hlinkClick r:id="rId3" action="ppaction://hlinksldjump"/>
          </p:cNvPr>
          <p:cNvSpPr/>
          <p:nvPr/>
        </p:nvSpPr>
        <p:spPr>
          <a:xfrm>
            <a:off x="10971212" y="6096000"/>
            <a:ext cx="1066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লিংক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39F0-62C9-49C9-B2D6-A881AE294BEC}" type="datetime1">
              <a:rPr lang="en-US" smtClean="0"/>
              <a:t>22-Nov-19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406296" y="1905002"/>
            <a:ext cx="9955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অপূর্ণ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প্রতিযোগিতামূলক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বাজার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3453501" y="0"/>
            <a:ext cx="5078678" cy="1032048"/>
          </a:xfrm>
          <a:prstGeom prst="flowChartTerminator">
            <a:avLst/>
          </a:prstGeom>
          <a:gradFill>
            <a:gsLst>
              <a:gs pos="17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 কাজ: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243192" y="762000"/>
            <a:ext cx="1929897" cy="40011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৪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10272547" y="5819899"/>
            <a:ext cx="1066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লিংক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72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142412" y="5883278"/>
            <a:ext cx="1055052" cy="365125"/>
          </a:xfrm>
        </p:spPr>
        <p:txBody>
          <a:bodyPr/>
          <a:lstStyle/>
          <a:p>
            <a:fld id="{98689F56-4BCF-413D-8239-306CDE1D52FB}" type="datetime1">
              <a:rPr lang="en-US" smtClean="0"/>
              <a:t>22-Nov-19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61727" y="5883277"/>
            <a:ext cx="6237685" cy="365125"/>
          </a:xfrm>
        </p:spPr>
        <p:txBody>
          <a:bodyPr/>
          <a:lstStyle/>
          <a:p>
            <a:r>
              <a:rPr lang="as-IN" dirty="0" smtClean="0"/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19597192"/>
              </p:ext>
            </p:extLst>
          </p:nvPr>
        </p:nvGraphicFramePr>
        <p:xfrm>
          <a:off x="0" y="0"/>
          <a:ext cx="12114212" cy="6026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8012" y="228600"/>
            <a:ext cx="10972800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sz="6000" dirty="0" err="1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অপূর্ণ</a:t>
            </a:r>
            <a:r>
              <a:rPr lang="en-US" sz="60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প্রতিযোগিতামূলক</a:t>
            </a:r>
            <a:r>
              <a:rPr lang="en-US" sz="60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বাজারের শ্রেণি বিভাগ </a:t>
            </a:r>
            <a:endParaRPr lang="en-US" sz="60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07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4D63-E2AF-4E7C-A8C0-19A134BA7612}" type="datetime1">
              <a:rPr lang="en-US" smtClean="0"/>
              <a:t>22-Nov-19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power develop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0412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7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729</TotalTime>
  <Words>367</Words>
  <Application>Microsoft Office PowerPoint</Application>
  <PresentationFormat>Custom</PresentationFormat>
  <Paragraphs>92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Integral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Abudaud</dc:creator>
  <cp:lastModifiedBy>Abudaud</cp:lastModifiedBy>
  <cp:revision>233</cp:revision>
  <dcterms:created xsi:type="dcterms:W3CDTF">2006-08-16T00:00:00Z</dcterms:created>
  <dcterms:modified xsi:type="dcterms:W3CDTF">2019-11-22T16:18:06Z</dcterms:modified>
</cp:coreProperties>
</file>