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5" r:id="rId2"/>
    <p:sldId id="381" r:id="rId3"/>
    <p:sldId id="328" r:id="rId4"/>
    <p:sldId id="391" r:id="rId5"/>
    <p:sldId id="362" r:id="rId6"/>
    <p:sldId id="365" r:id="rId7"/>
    <p:sldId id="374" r:id="rId8"/>
    <p:sldId id="369" r:id="rId9"/>
    <p:sldId id="341" r:id="rId10"/>
    <p:sldId id="383" r:id="rId11"/>
    <p:sldId id="370" r:id="rId12"/>
    <p:sldId id="396" r:id="rId13"/>
    <p:sldId id="395" r:id="rId14"/>
    <p:sldId id="394" r:id="rId15"/>
    <p:sldId id="393" r:id="rId16"/>
    <p:sldId id="387" r:id="rId17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A56"/>
    <a:srgbClr val="E943D5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63" y="1561934"/>
            <a:ext cx="3506994" cy="3147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29984" r="9070" b="31855"/>
          <a:stretch/>
        </p:blipFill>
        <p:spPr>
          <a:xfrm>
            <a:off x="2304263" y="2057400"/>
            <a:ext cx="3581400" cy="18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081" y="1705611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Reading in pair.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0"/>
          <a:stretch/>
        </p:blipFill>
        <p:spPr>
          <a:xfrm>
            <a:off x="3115197" y="2971800"/>
            <a:ext cx="1368684" cy="258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8081" y="390363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reading.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96" y="1044272"/>
            <a:ext cx="2438400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828" y="44444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poor farmer has a goose.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9828" y="2385833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Everyday the goose lays an egg.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828" y="3106198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a golden egg.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28" y="3743518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Everyday the farmer sells the egg.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928" y="128349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say.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" y="535096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324" y="5806659"/>
            <a:ext cx="755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</p:spTree>
    <p:extLst>
      <p:ext uri="{BB962C8B-B14F-4D97-AF65-F5344CB8AC3E}">
        <p14:creationId xmlns:p14="http://schemas.microsoft.com/office/powerpoint/2010/main" val="26910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5930" y="1287893"/>
            <a:ext cx="321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this?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359" y="539576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0881" y="3970264"/>
            <a:ext cx="177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881" y="4107359"/>
            <a:ext cx="2209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রাজ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হংসী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58681" y="44196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359" y="5105400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81" y="2162824"/>
            <a:ext cx="1783449" cy="18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481" y="14550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1076" y="1526738"/>
            <a:ext cx="6070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18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0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6918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72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4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289" y="5105399"/>
            <a:ext cx="196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9889" y="5105400"/>
            <a:ext cx="18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6408" y="5129663"/>
            <a:ext cx="191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gooce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6340" y="5129662"/>
            <a:ext cx="14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goese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081" y="2819400"/>
            <a:ext cx="3657600" cy="13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07752" y="5010329"/>
            <a:ext cx="1536740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34846 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8702 0.2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464E-6 2.22222E-6 L 0.14764 0.2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1456 0.24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5359 0.2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6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  <p:bldP spid="28" grpId="0"/>
      <p:bldP spid="27" grpId="0"/>
      <p:bldP spid="29" grpId="0"/>
      <p:bldP spid="30" grpId="0"/>
      <p:bldP spid="31" grpId="0"/>
      <p:bldP spid="32" grpId="0"/>
      <p:bldP spid="12" grpId="0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9927" y="2025956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198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7084" y="4756266"/>
            <a:ext cx="17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375" y="3831306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884" y="4832466"/>
            <a:ext cx="137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গুজ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02484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6481" y="4800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রাজ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হংসী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13494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9481" y="4840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তারিখঃ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০০/০০/০০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0829" y="203024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goos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1107" y="2025956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go-se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1107" y="2026145"/>
            <a:ext cx="224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goo-e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696" y="2920951"/>
            <a:ext cx="82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38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4" y="2522312"/>
            <a:ext cx="6753321" cy="1882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41" y="170011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15838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98363" y="2195166"/>
            <a:ext cx="4645025" cy="2320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8" dirty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8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8231" y="2195165"/>
            <a:ext cx="5893225" cy="2376835"/>
            <a:chOff x="5298231" y="2195165"/>
            <a:chExt cx="5893225" cy="2376835"/>
          </a:xfrm>
        </p:grpSpPr>
        <p:sp>
          <p:nvSpPr>
            <p:cNvPr id="3" name="TextBox 8"/>
            <p:cNvSpPr txBox="1"/>
            <p:nvPr/>
          </p:nvSpPr>
          <p:spPr>
            <a:xfrm>
              <a:off x="5951438" y="2195165"/>
              <a:ext cx="3411190" cy="103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98231" y="3248368"/>
              <a:ext cx="5893225" cy="1323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Lesson 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olden Goose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Parts of the lesson: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Activity-A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</a:t>
              </a:r>
              <a:r>
                <a:rPr lang="en-US" sz="2667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No-59</a:t>
              </a:r>
              <a:endParaRPr lang="en-US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15967" y="1679724"/>
            <a:ext cx="0" cy="2975719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8545" y="1824881"/>
            <a:ext cx="0" cy="2903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1124" y="2042616"/>
            <a:ext cx="0" cy="2757984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281" y="161288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I’m fine! I’m great today.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681" y="739914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by greetings song.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81" y="1828800"/>
            <a:ext cx="1603724" cy="29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481" y="281940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homework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30326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281" y="609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Dear students-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Name a valuable thing.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81" y="1828800"/>
            <a:ext cx="2562225" cy="2562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5587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gold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081" y="4419600"/>
            <a:ext cx="983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try to say-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can be the topic of our today’s lesson?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215481" y="12733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 is--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7681" y="458724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Today we will read the 1</a:t>
            </a:r>
            <a:r>
              <a:rPr lang="en-US" sz="3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the story.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17" y="2144263"/>
            <a:ext cx="1883664" cy="24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39081" y="7620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OUTCOMES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43" y="17012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81" y="3676471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proper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sounds and stress.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681" y="2401886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common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English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4.2.1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simple stories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" y="496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470" y="558976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lc record 2016 10 29 23h18m34s The goose that laid the golden egg   YouTubemp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84" y="3841280"/>
            <a:ext cx="2522686" cy="16988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4168" r="12477" b="9721"/>
          <a:stretch/>
        </p:blipFill>
        <p:spPr>
          <a:xfrm>
            <a:off x="8051695" y="1470178"/>
            <a:ext cx="1297886" cy="1577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81" y="1257346"/>
            <a:ext cx="1717048" cy="17401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1081" y="288826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goose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vlc record 2016 10 29 23h09m39s The goose that laid the golden egg   YouTubemp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081" y="3728936"/>
            <a:ext cx="2873888" cy="1861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558881" y="2905320"/>
            <a:ext cx="304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Golden egg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7081" y="559431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sell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1884" y="496669"/>
            <a:ext cx="37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4" grpId="1"/>
      <p:bldP spid="14" grpId="2"/>
      <p:bldP spid="1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481" y="22860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page-59 and see the Activity-A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81" y="5663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 after me.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1" y="1544327"/>
            <a:ext cx="7010400" cy="3804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481" y="914400"/>
            <a:ext cx="627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can you see in the picture?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482" y="5639418"/>
            <a:ext cx="327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 - 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368</Words>
  <Application>Microsoft Office PowerPoint</Application>
  <PresentationFormat>Custom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185</cp:revision>
  <dcterms:created xsi:type="dcterms:W3CDTF">2006-08-16T00:00:00Z</dcterms:created>
  <dcterms:modified xsi:type="dcterms:W3CDTF">2009-01-01T09:10:54Z</dcterms:modified>
</cp:coreProperties>
</file>