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2"/>
  </p:notesMasterIdLst>
  <p:sldIdLst>
    <p:sldId id="256" r:id="rId2"/>
    <p:sldId id="280" r:id="rId3"/>
    <p:sldId id="275" r:id="rId4"/>
    <p:sldId id="260" r:id="rId5"/>
    <p:sldId id="261" r:id="rId6"/>
    <p:sldId id="258" r:id="rId7"/>
    <p:sldId id="259" r:id="rId8"/>
    <p:sldId id="263" r:id="rId9"/>
    <p:sldId id="264" r:id="rId10"/>
    <p:sldId id="267" r:id="rId11"/>
    <p:sldId id="278" r:id="rId12"/>
    <p:sldId id="269" r:id="rId13"/>
    <p:sldId id="272" r:id="rId14"/>
    <p:sldId id="268" r:id="rId15"/>
    <p:sldId id="279" r:id="rId16"/>
    <p:sldId id="271" r:id="rId17"/>
    <p:sldId id="277" r:id="rId18"/>
    <p:sldId id="276" r:id="rId19"/>
    <p:sldId id="274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BUJ" initials="S" lastIdx="2" clrIdx="0">
    <p:extLst>
      <p:ext uri="{19B8F6BF-5375-455C-9EA6-DF929625EA0E}">
        <p15:presenceInfo xmlns:p15="http://schemas.microsoft.com/office/powerpoint/2012/main" userId="SHABU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251" autoAdjust="0"/>
  </p:normalViewPr>
  <p:slideViewPr>
    <p:cSldViewPr snapToGrid="0">
      <p:cViewPr varScale="1">
        <p:scale>
          <a:sx n="63" d="100"/>
          <a:sy n="63" d="100"/>
        </p:scale>
        <p:origin x="1614" y="7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1386C-C970-44D9-A160-E874B5CD316F}" type="doc">
      <dgm:prSet loTypeId="urn:microsoft.com/office/officeart/2005/8/layout/chevron2" loCatId="process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86F4B070-9FA1-468B-85B8-862785B0F95C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9855536-A0B2-4BCC-A801-8E4A08F1F69F}" type="parTrans" cxnId="{648480BD-7224-4541-B92B-22232FDA3C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AC85D3-8E59-4288-B8EF-B4E7BA3F9936}" type="sibTrans" cxnId="{648480BD-7224-4541-B92B-22232FDA3C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7BECFA-6076-4C30-9522-15A1E6995A74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প্যাটার্ন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 ব্যাখ্যা করতে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8AA7BF-63E3-4143-B9D5-FC143F387AA8}" type="parTrans" cxnId="{CF9671B7-D6B0-458E-8AC9-3FF68D622C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ED35AF-6FA1-4A35-9D7C-2B3380A5A713}" type="sibTrans" cxnId="{CF9671B7-D6B0-458E-8AC9-3FF68D622C9C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492A01-901E-4324-9B5C-54F74EE6C04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359013-E415-4321-B8C9-B0B55C93CF88}" type="parTrans" cxnId="{1B510579-8DDB-4BD5-BD3B-975E769A62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DFE701-498F-4396-BF80-3D7A300A6122}" type="sibTrans" cxnId="{1B510579-8DDB-4BD5-BD3B-975E769A629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71ED789-CAAC-4621-A266-53AFEED1402B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মৌলিক সংখ্যা  নির্ণয় করতে পারবে ; 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353F1C-6C01-4D45-BD53-5D56CE373764}" type="parTrans" cxnId="{3AE4DB50-4647-4BA8-870E-65148071CD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B9DCF0-FC80-4D28-A33A-E5D4E87B5AB4}" type="sibTrans" cxnId="{3AE4DB50-4647-4BA8-870E-65148071CDE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02F835-101C-48CB-8FF5-C1A3C8B2A5E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25E23C-CA76-4943-8349-1AD2C14BE77C}" type="parTrans" cxnId="{7A4DBC92-591E-4430-B882-FB9F2AEFC7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F9F764-4673-4A22-9CA4-D99DCC37B820}" type="sibTrans" cxnId="{7A4DBC92-591E-4430-B882-FB9F2AEFC7A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659A6B-404D-4578-88A7-33AA23966B0E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সংখ্যা প্যাটার্নের পরবর্তী সংখ্যা নির্ণয় করতে পারবে । 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2306CB-56C5-4F3E-B927-E1E1C5E708A4}" type="parTrans" cxnId="{D76AEFD5-2013-4D40-AB0F-CC6064B60E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5E87E5-9FF3-42A2-B21B-0B6B1DD97C9B}" type="sibTrans" cxnId="{D76AEFD5-2013-4D40-AB0F-CC6064B60EEF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0C1686-F49A-4785-90CC-F08525DA7FF9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D3EB28-0C1B-4918-9D54-98FD4349C13E}" type="parTrans" cxnId="{37A8D2FE-F420-4407-83BA-38255900CA50}">
      <dgm:prSet/>
      <dgm:spPr/>
      <dgm:t>
        <a:bodyPr/>
        <a:lstStyle/>
        <a:p>
          <a:endParaRPr lang="en-US"/>
        </a:p>
      </dgm:t>
    </dgm:pt>
    <dgm:pt modelId="{86CD6D39-B08B-4B3D-9E71-8BEB9F9EA79D}" type="sibTrans" cxnId="{37A8D2FE-F420-4407-83BA-38255900CA50}">
      <dgm:prSet/>
      <dgm:spPr/>
      <dgm:t>
        <a:bodyPr/>
        <a:lstStyle/>
        <a:p>
          <a:endParaRPr lang="en-US"/>
        </a:p>
      </dgm:t>
    </dgm:pt>
    <dgm:pt modelId="{E15E15F5-8B14-440D-9277-798BDECC114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প্যাটার্ন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 ধরন ব্যাখ্যা করতে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dirty="0"/>
        </a:p>
      </dgm:t>
    </dgm:pt>
    <dgm:pt modelId="{9D91BB94-D6B2-466D-8567-61092AC60492}" type="parTrans" cxnId="{CA4183FD-5D61-4743-845B-3213F6BF4B17}">
      <dgm:prSet/>
      <dgm:spPr/>
      <dgm:t>
        <a:bodyPr/>
        <a:lstStyle/>
        <a:p>
          <a:endParaRPr lang="en-US"/>
        </a:p>
      </dgm:t>
    </dgm:pt>
    <dgm:pt modelId="{896956EB-4A3C-4600-AC47-A338010921F3}" type="sibTrans" cxnId="{CA4183FD-5D61-4743-845B-3213F6BF4B17}">
      <dgm:prSet/>
      <dgm:spPr/>
      <dgm:t>
        <a:bodyPr/>
        <a:lstStyle/>
        <a:p>
          <a:endParaRPr lang="en-US"/>
        </a:p>
      </dgm:t>
    </dgm:pt>
    <dgm:pt modelId="{B42056DA-A0E9-4B71-B47D-E3BC675736F5}" type="pres">
      <dgm:prSet presAssocID="{4BC1386C-C970-44D9-A160-E874B5CD31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D041BB-7AEE-4D92-AB22-F6D61FB5D5E1}" type="pres">
      <dgm:prSet presAssocID="{86F4B070-9FA1-468B-85B8-862785B0F95C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ED67CBFB-742C-4161-8F0A-2B684F7D7A2A}" type="pres">
      <dgm:prSet presAssocID="{86F4B070-9FA1-468B-85B8-862785B0F95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E9264-46E5-4431-9E94-47EDE0F91630}" type="pres">
      <dgm:prSet presAssocID="{86F4B070-9FA1-468B-85B8-862785B0F95C}" presName="descendantText" presStyleLbl="alignAcc1" presStyleIdx="0" presStyleCnt="4" custScaleX="97619" custLinFactNeighborX="266" custLinFactNeighborY="34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708DE-F6FC-40CD-A4E1-1B2361494AB1}" type="pres">
      <dgm:prSet presAssocID="{3BAC85D3-8E59-4288-B8EF-B4E7BA3F9936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B4446589-DAB0-4B70-8CDA-7F76798C5EAC}" type="pres">
      <dgm:prSet presAssocID="{6B0C1686-F49A-4785-90CC-F08525DA7FF9}" presName="composite" presStyleCnt="0"/>
      <dgm:spPr/>
    </dgm:pt>
    <dgm:pt modelId="{D54D2456-1BB8-49FC-BEED-293D65B3076A}" type="pres">
      <dgm:prSet presAssocID="{6B0C1686-F49A-4785-90CC-F08525DA7FF9}" presName="parentText" presStyleLbl="alignNode1" presStyleIdx="1" presStyleCnt="4" custLinFactNeighborX="-1909" custLinFactNeighborY="419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50863-13DE-4974-AEA6-E5438EC321A7}" type="pres">
      <dgm:prSet presAssocID="{6B0C1686-F49A-4785-90CC-F08525DA7FF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EBF1B-56EE-480B-9E65-1387DCA18AE2}" type="pres">
      <dgm:prSet presAssocID="{86CD6D39-B08B-4B3D-9E71-8BEB9F9EA79D}" presName="sp" presStyleCnt="0"/>
      <dgm:spPr/>
    </dgm:pt>
    <dgm:pt modelId="{6074860E-7525-43C0-A950-4C9B0ED05B6C}" type="pres">
      <dgm:prSet presAssocID="{E8492A01-901E-4324-9B5C-54F74EE6C04E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3889B12D-08E7-4A22-BFCB-5D8528505CC5}" type="pres">
      <dgm:prSet presAssocID="{E8492A01-901E-4324-9B5C-54F74EE6C04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174D0-76AE-4C74-838A-9716C08F2D4B}" type="pres">
      <dgm:prSet presAssocID="{E8492A01-901E-4324-9B5C-54F74EE6C04E}" presName="descendantText" presStyleLbl="alignAcc1" presStyleIdx="2" presStyleCnt="4" custScaleX="97619" custLinFactNeighborX="266" custLinFactNeighborY="-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9D503-91A2-4181-8A85-D38D37A11C92}" type="pres">
      <dgm:prSet presAssocID="{1ADFE701-498F-4396-BF80-3D7A300A6122}" presName="sp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B6014944-0075-4355-A9E2-AFBFCD2C64B3}" type="pres">
      <dgm:prSet presAssocID="{4702F835-101C-48CB-8FF5-C1A3C8B2A5EE}" presName="composit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36A89DF0-119B-434B-BD7D-AD3932BFB4FA}" type="pres">
      <dgm:prSet presAssocID="{4702F835-101C-48CB-8FF5-C1A3C8B2A5E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F4D86-591D-48C0-A4FA-C567E9739275}" type="pres">
      <dgm:prSet presAssocID="{4702F835-101C-48CB-8FF5-C1A3C8B2A5EE}" presName="descendantText" presStyleLbl="alignAcc1" presStyleIdx="3" presStyleCnt="4" custScaleX="97619" custLinFactNeighborX="266" custLinFactNeighborY="-1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444FFF-5B56-451B-A159-0DB09915352A}" type="presOf" srcId="{371ED789-CAAC-4621-A266-53AFEED1402B}" destId="{B9F174D0-76AE-4C74-838A-9716C08F2D4B}" srcOrd="0" destOrd="0" presId="urn:microsoft.com/office/officeart/2005/8/layout/chevron2"/>
    <dgm:cxn modelId="{3AE4DB50-4647-4BA8-870E-65148071CDE7}" srcId="{E8492A01-901E-4324-9B5C-54F74EE6C04E}" destId="{371ED789-CAAC-4621-A266-53AFEED1402B}" srcOrd="0" destOrd="0" parTransId="{70353F1C-6C01-4D45-BD53-5D56CE373764}" sibTransId="{D6B9DCF0-FC80-4D28-A33A-E5D4E87B5AB4}"/>
    <dgm:cxn modelId="{1B510579-8DDB-4BD5-BD3B-975E769A6297}" srcId="{4BC1386C-C970-44D9-A160-E874B5CD316F}" destId="{E8492A01-901E-4324-9B5C-54F74EE6C04E}" srcOrd="2" destOrd="0" parTransId="{CF359013-E415-4321-B8C9-B0B55C93CF88}" sibTransId="{1ADFE701-498F-4396-BF80-3D7A300A6122}"/>
    <dgm:cxn modelId="{7A4DBC92-591E-4430-B882-FB9F2AEFC7AA}" srcId="{4BC1386C-C970-44D9-A160-E874B5CD316F}" destId="{4702F835-101C-48CB-8FF5-C1A3C8B2A5EE}" srcOrd="3" destOrd="0" parTransId="{8525E23C-CA76-4943-8349-1AD2C14BE77C}" sibTransId="{B8F9F764-4673-4A22-9CA4-D99DCC37B820}"/>
    <dgm:cxn modelId="{648480BD-7224-4541-B92B-22232FDA3C72}" srcId="{4BC1386C-C970-44D9-A160-E874B5CD316F}" destId="{86F4B070-9FA1-468B-85B8-862785B0F95C}" srcOrd="0" destOrd="0" parTransId="{A9855536-A0B2-4BCC-A801-8E4A08F1F69F}" sibTransId="{3BAC85D3-8E59-4288-B8EF-B4E7BA3F9936}"/>
    <dgm:cxn modelId="{8981F5B0-243A-456D-A1F1-0B6879AD0EA5}" type="presOf" srcId="{6F7BECFA-6076-4C30-9522-15A1E6995A74}" destId="{6A9E9264-46E5-4431-9E94-47EDE0F91630}" srcOrd="0" destOrd="0" presId="urn:microsoft.com/office/officeart/2005/8/layout/chevron2"/>
    <dgm:cxn modelId="{CA4183FD-5D61-4743-845B-3213F6BF4B17}" srcId="{6B0C1686-F49A-4785-90CC-F08525DA7FF9}" destId="{E15E15F5-8B14-440D-9277-798BDECC1146}" srcOrd="0" destOrd="0" parTransId="{9D91BB94-D6B2-466D-8567-61092AC60492}" sibTransId="{896956EB-4A3C-4600-AC47-A338010921F3}"/>
    <dgm:cxn modelId="{A7AF24F8-A02C-4435-BEDB-127C202BB7B8}" type="presOf" srcId="{4BC1386C-C970-44D9-A160-E874B5CD316F}" destId="{B42056DA-A0E9-4B71-B47D-E3BC675736F5}" srcOrd="0" destOrd="0" presId="urn:microsoft.com/office/officeart/2005/8/layout/chevron2"/>
    <dgm:cxn modelId="{CF9671B7-D6B0-458E-8AC9-3FF68D622C9C}" srcId="{86F4B070-9FA1-468B-85B8-862785B0F95C}" destId="{6F7BECFA-6076-4C30-9522-15A1E6995A74}" srcOrd="0" destOrd="0" parTransId="{C88AA7BF-63E3-4143-B9D5-FC143F387AA8}" sibTransId="{28ED35AF-6FA1-4A35-9D7C-2B3380A5A713}"/>
    <dgm:cxn modelId="{C736ECEC-5983-4FAE-9C91-5A6285C57A67}" type="presOf" srcId="{6B0C1686-F49A-4785-90CC-F08525DA7FF9}" destId="{D54D2456-1BB8-49FC-BEED-293D65B3076A}" srcOrd="0" destOrd="0" presId="urn:microsoft.com/office/officeart/2005/8/layout/chevron2"/>
    <dgm:cxn modelId="{B1793C2A-4529-4192-870C-302D052B7263}" type="presOf" srcId="{E15E15F5-8B14-440D-9277-798BDECC1146}" destId="{0D750863-13DE-4974-AEA6-E5438EC321A7}" srcOrd="0" destOrd="0" presId="urn:microsoft.com/office/officeart/2005/8/layout/chevron2"/>
    <dgm:cxn modelId="{37A8D2FE-F420-4407-83BA-38255900CA50}" srcId="{4BC1386C-C970-44D9-A160-E874B5CD316F}" destId="{6B0C1686-F49A-4785-90CC-F08525DA7FF9}" srcOrd="1" destOrd="0" parTransId="{B0D3EB28-0C1B-4918-9D54-98FD4349C13E}" sibTransId="{86CD6D39-B08B-4B3D-9E71-8BEB9F9EA79D}"/>
    <dgm:cxn modelId="{6E9732BB-FAA5-4DAA-B631-A36568BC2D06}" type="presOf" srcId="{CC659A6B-404D-4578-88A7-33AA23966B0E}" destId="{C00F4D86-591D-48C0-A4FA-C567E9739275}" srcOrd="0" destOrd="0" presId="urn:microsoft.com/office/officeart/2005/8/layout/chevron2"/>
    <dgm:cxn modelId="{E5901829-BD28-4F35-9F4D-7EEB29C1949E}" type="presOf" srcId="{E8492A01-901E-4324-9B5C-54F74EE6C04E}" destId="{3889B12D-08E7-4A22-BFCB-5D8528505CC5}" srcOrd="0" destOrd="0" presId="urn:microsoft.com/office/officeart/2005/8/layout/chevron2"/>
    <dgm:cxn modelId="{D76AEFD5-2013-4D40-AB0F-CC6064B60EEF}" srcId="{4702F835-101C-48CB-8FF5-C1A3C8B2A5EE}" destId="{CC659A6B-404D-4578-88A7-33AA23966B0E}" srcOrd="0" destOrd="0" parTransId="{012306CB-56C5-4F3E-B927-E1E1C5E708A4}" sibTransId="{665E87E5-9FF3-42A2-B21B-0B6B1DD97C9B}"/>
    <dgm:cxn modelId="{230E4E9A-1782-4E2D-AF8D-256B6B0BFE74}" type="presOf" srcId="{4702F835-101C-48CB-8FF5-C1A3C8B2A5EE}" destId="{36A89DF0-119B-434B-BD7D-AD3932BFB4FA}" srcOrd="0" destOrd="0" presId="urn:microsoft.com/office/officeart/2005/8/layout/chevron2"/>
    <dgm:cxn modelId="{744FC207-4A4E-41B6-86F5-3395E221DC2E}" type="presOf" srcId="{86F4B070-9FA1-468B-85B8-862785B0F95C}" destId="{ED67CBFB-742C-4161-8F0A-2B684F7D7A2A}" srcOrd="0" destOrd="0" presId="urn:microsoft.com/office/officeart/2005/8/layout/chevron2"/>
    <dgm:cxn modelId="{88DD47F8-2887-4712-8D1E-2DC686F05E80}" type="presParOf" srcId="{B42056DA-A0E9-4B71-B47D-E3BC675736F5}" destId="{6BD041BB-7AEE-4D92-AB22-F6D61FB5D5E1}" srcOrd="0" destOrd="0" presId="urn:microsoft.com/office/officeart/2005/8/layout/chevron2"/>
    <dgm:cxn modelId="{D612059A-A64B-4550-8C7E-423DBD61BED3}" type="presParOf" srcId="{6BD041BB-7AEE-4D92-AB22-F6D61FB5D5E1}" destId="{ED67CBFB-742C-4161-8F0A-2B684F7D7A2A}" srcOrd="0" destOrd="0" presId="urn:microsoft.com/office/officeart/2005/8/layout/chevron2"/>
    <dgm:cxn modelId="{D2800016-92F1-4AE9-854E-CEBA707252E9}" type="presParOf" srcId="{6BD041BB-7AEE-4D92-AB22-F6D61FB5D5E1}" destId="{6A9E9264-46E5-4431-9E94-47EDE0F91630}" srcOrd="1" destOrd="0" presId="urn:microsoft.com/office/officeart/2005/8/layout/chevron2"/>
    <dgm:cxn modelId="{F2FAB31D-B23C-4A41-BF5C-C55DBFE7A98D}" type="presParOf" srcId="{B42056DA-A0E9-4B71-B47D-E3BC675736F5}" destId="{C8B708DE-F6FC-40CD-A4E1-1B2361494AB1}" srcOrd="1" destOrd="0" presId="urn:microsoft.com/office/officeart/2005/8/layout/chevron2"/>
    <dgm:cxn modelId="{4F78535B-2723-49B5-B9D7-FFDF678DEEDD}" type="presParOf" srcId="{B42056DA-A0E9-4B71-B47D-E3BC675736F5}" destId="{B4446589-DAB0-4B70-8CDA-7F76798C5EAC}" srcOrd="2" destOrd="0" presId="urn:microsoft.com/office/officeart/2005/8/layout/chevron2"/>
    <dgm:cxn modelId="{8D937675-2D07-4034-B974-153F65E13075}" type="presParOf" srcId="{B4446589-DAB0-4B70-8CDA-7F76798C5EAC}" destId="{D54D2456-1BB8-49FC-BEED-293D65B3076A}" srcOrd="0" destOrd="0" presId="urn:microsoft.com/office/officeart/2005/8/layout/chevron2"/>
    <dgm:cxn modelId="{C718345A-EEC5-4039-8B32-7D7D3D6ACE27}" type="presParOf" srcId="{B4446589-DAB0-4B70-8CDA-7F76798C5EAC}" destId="{0D750863-13DE-4974-AEA6-E5438EC321A7}" srcOrd="1" destOrd="0" presId="urn:microsoft.com/office/officeart/2005/8/layout/chevron2"/>
    <dgm:cxn modelId="{7A911A7E-6558-4687-A4B7-36F965422F4C}" type="presParOf" srcId="{B42056DA-A0E9-4B71-B47D-E3BC675736F5}" destId="{65BEBF1B-56EE-480B-9E65-1387DCA18AE2}" srcOrd="3" destOrd="0" presId="urn:microsoft.com/office/officeart/2005/8/layout/chevron2"/>
    <dgm:cxn modelId="{94876509-F197-4D6D-8239-856A792C60C3}" type="presParOf" srcId="{B42056DA-A0E9-4B71-B47D-E3BC675736F5}" destId="{6074860E-7525-43C0-A950-4C9B0ED05B6C}" srcOrd="4" destOrd="0" presId="urn:microsoft.com/office/officeart/2005/8/layout/chevron2"/>
    <dgm:cxn modelId="{3B05173A-4C54-4AA9-B6AC-F0397E3D4F45}" type="presParOf" srcId="{6074860E-7525-43C0-A950-4C9B0ED05B6C}" destId="{3889B12D-08E7-4A22-BFCB-5D8528505CC5}" srcOrd="0" destOrd="0" presId="urn:microsoft.com/office/officeart/2005/8/layout/chevron2"/>
    <dgm:cxn modelId="{35CC9ADF-7CB7-4113-A636-14CB5CD58B1A}" type="presParOf" srcId="{6074860E-7525-43C0-A950-4C9B0ED05B6C}" destId="{B9F174D0-76AE-4C74-838A-9716C08F2D4B}" srcOrd="1" destOrd="0" presId="urn:microsoft.com/office/officeart/2005/8/layout/chevron2"/>
    <dgm:cxn modelId="{2D42B0CF-8B03-4B74-9A3F-240425A9197F}" type="presParOf" srcId="{B42056DA-A0E9-4B71-B47D-E3BC675736F5}" destId="{0AE9D503-91A2-4181-8A85-D38D37A11C92}" srcOrd="5" destOrd="0" presId="urn:microsoft.com/office/officeart/2005/8/layout/chevron2"/>
    <dgm:cxn modelId="{A19D007D-DB5B-4670-ADA7-7AFED1EAEE7B}" type="presParOf" srcId="{B42056DA-A0E9-4B71-B47D-E3BC675736F5}" destId="{B6014944-0075-4355-A9E2-AFBFCD2C64B3}" srcOrd="6" destOrd="0" presId="urn:microsoft.com/office/officeart/2005/8/layout/chevron2"/>
    <dgm:cxn modelId="{1FCC04BD-1FA9-4F6F-8401-B8AC07D7B8F2}" type="presParOf" srcId="{B6014944-0075-4355-A9E2-AFBFCD2C64B3}" destId="{36A89DF0-119B-434B-BD7D-AD3932BFB4FA}" srcOrd="0" destOrd="0" presId="urn:microsoft.com/office/officeart/2005/8/layout/chevron2"/>
    <dgm:cxn modelId="{D5B1B7AC-45DC-4B28-9D97-45E9B0840F47}" type="presParOf" srcId="{B6014944-0075-4355-A9E2-AFBFCD2C64B3}" destId="{C00F4D86-591D-48C0-A4FA-C567E97392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27270-E557-489A-AF87-BE3CD1C82132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8B60F5EF-F4EB-4D37-8BD9-6B7AF3D69F36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90BE86-1104-4484-97C9-D6D67ADD91DC}" type="parTrans" cxnId="{F2F00D70-437F-46D6-BB56-6A6BCE488405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3A9BD-776D-447D-BD47-23334E7CED45}" type="sibTrans" cxnId="{F2F00D70-437F-46D6-BB56-6A6BCE488405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B19FE7-6F92-4222-AC7A-B2DF62785319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97AF40-1DFD-4739-8DB8-BF1DCF3A40C3}" type="parTrans" cxnId="{78418DE6-46F8-48F3-823D-7557B5FE9A71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5DEE3-59B1-47CD-8838-270224063F81}" type="sibTrans" cxnId="{78418DE6-46F8-48F3-823D-7557B5FE9A71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D90F84-11FC-44D6-A118-27B2952B7C05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CAE55A-B0D2-476C-8368-CAC965D141A3}" type="parTrans" cxnId="{21497A9F-7057-48AB-AECA-978D1A935394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8E12B4-E794-4794-A2C0-11D71AF3A348}" type="sibTrans" cxnId="{21497A9F-7057-48AB-AECA-978D1A935394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2E182A-D042-4543-9168-6FBF0A619AD2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DB2852-0C38-411A-8291-BB2B336E1AFC}" type="parTrans" cxnId="{406FDF94-E4E7-4F41-B8BE-A8FBD1180993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BD7575-A3FB-4328-B1A8-254814FE518F}" type="sibTrans" cxnId="{406FDF94-E4E7-4F41-B8BE-A8FBD1180993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48FC62-3F1B-43BA-B2D0-B999DB9B8770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D0028-86FE-4F91-922F-3F625CAB7EAB}" type="parTrans" cxnId="{D62F98EA-D75B-47EF-965D-2F2478D91FE9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1C29C7-0D6B-40B1-98BA-A12E8B4D411C}" type="sibTrans" cxnId="{D62F98EA-D75B-47EF-965D-2F2478D91FE9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35A179-5BEE-4E61-9773-2CDAE45C587D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en-US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32E69C-DF40-4C6B-803B-27712ACE0E1B}" type="par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7C5D1E-618B-4F17-9B0C-0E1B75507A12}" type="sib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07123E-D91A-4EF8-A112-11490EA6E585}" type="pres">
      <dgm:prSet presAssocID="{B2827270-E557-489A-AF87-BE3CD1C82132}" presName="Name0" presStyleCnt="0">
        <dgm:presLayoutVars>
          <dgm:dir/>
          <dgm:resizeHandles val="exact"/>
        </dgm:presLayoutVars>
      </dgm:prSet>
      <dgm:spPr/>
    </dgm:pt>
    <dgm:pt modelId="{7BFEFC25-C317-4876-AEA8-17CAB5C56DCD}" type="pres">
      <dgm:prSet presAssocID="{8B60F5EF-F4EB-4D37-8BD9-6B7AF3D69F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074D3-5547-4BEC-8264-A978FF9A54E6}" type="pres">
      <dgm:prSet presAssocID="{0353A9BD-776D-447D-BD47-23334E7CED4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281FEB2-3C5D-45EC-BACB-78D56B5611E6}" type="pres">
      <dgm:prSet presAssocID="{0353A9BD-776D-447D-BD47-23334E7CED4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9A37275-4434-417E-BDCA-FE25760AFD4B}" type="pres">
      <dgm:prSet presAssocID="{F0B19FE7-6F92-4222-AC7A-B2DF627853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CDA4E-EC55-4F0D-BA14-5CB79F37B950}" type="pres">
      <dgm:prSet presAssocID="{6A65DEE3-59B1-47CD-8838-270224063F8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E8EDA1C-D60F-493B-9C29-DF43ED8C1210}" type="pres">
      <dgm:prSet presAssocID="{6A65DEE3-59B1-47CD-8838-270224063F8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0AA0B5E-8EC7-4602-B9AF-7841F78598ED}" type="pres">
      <dgm:prSet presAssocID="{EED90F84-11FC-44D6-A118-27B2952B7C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9B97B-3CA1-4BFD-B40E-95BAE5E14DB2}" type="pres">
      <dgm:prSet presAssocID="{C48E12B4-E794-4794-A2C0-11D71AF3A34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02A675E-051A-4027-97F2-2E77DCE3FD84}" type="pres">
      <dgm:prSet presAssocID="{C48E12B4-E794-4794-A2C0-11D71AF3A34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BF69DA7-CFBB-4A14-BC39-4698415033E3}" type="pres">
      <dgm:prSet presAssocID="{A52E182A-D042-4543-9168-6FBF0A619AD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E9CA2-68BA-446B-862D-AC768A702A3E}" type="pres">
      <dgm:prSet presAssocID="{E0BD7575-A3FB-4328-B1A8-254814FE518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51548A9-897C-4FC6-8447-5D052D847930}" type="pres">
      <dgm:prSet presAssocID="{E0BD7575-A3FB-4328-B1A8-254814FE518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BFC4998-40B2-4DE2-9E01-37CBF211FD3D}" type="pres">
      <dgm:prSet presAssocID="{0548FC62-3F1B-43BA-B2D0-B999DB9B8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3E7F4-FD98-4200-8810-376E504A9A43}" type="pres">
      <dgm:prSet presAssocID="{971C29C7-0D6B-40B1-98BA-A12E8B4D411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CAAF423-6E47-4BD6-B918-91FA5B6F0087}" type="pres">
      <dgm:prSet presAssocID="{971C29C7-0D6B-40B1-98BA-A12E8B4D411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445DAE3-C2D1-40CA-886E-FC436E7AD28A}" type="pres">
      <dgm:prSet presAssocID="{1535A179-5BEE-4E61-9773-2CDAE45C587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B00C1E-C0C8-4076-AF4F-4389BC9F4F08}" type="presOf" srcId="{1535A179-5BEE-4E61-9773-2CDAE45C587D}" destId="{B445DAE3-C2D1-40CA-886E-FC436E7AD28A}" srcOrd="0" destOrd="0" presId="urn:microsoft.com/office/officeart/2005/8/layout/process1"/>
    <dgm:cxn modelId="{B963CE7B-EDB3-4770-9BD4-016EE9B375EB}" type="presOf" srcId="{0353A9BD-776D-447D-BD47-23334E7CED45}" destId="{8D3074D3-5547-4BEC-8264-A978FF9A54E6}" srcOrd="0" destOrd="0" presId="urn:microsoft.com/office/officeart/2005/8/layout/process1"/>
    <dgm:cxn modelId="{F2F00D70-437F-46D6-BB56-6A6BCE488405}" srcId="{B2827270-E557-489A-AF87-BE3CD1C82132}" destId="{8B60F5EF-F4EB-4D37-8BD9-6B7AF3D69F36}" srcOrd="0" destOrd="0" parTransId="{9F90BE86-1104-4484-97C9-D6D67ADD91DC}" sibTransId="{0353A9BD-776D-447D-BD47-23334E7CED45}"/>
    <dgm:cxn modelId="{440E42AC-CBE0-4F6D-984D-D996324D2160}" type="presOf" srcId="{EED90F84-11FC-44D6-A118-27B2952B7C05}" destId="{F0AA0B5E-8EC7-4602-B9AF-7841F78598ED}" srcOrd="0" destOrd="0" presId="urn:microsoft.com/office/officeart/2005/8/layout/process1"/>
    <dgm:cxn modelId="{EB8DCF3D-04AE-4DB5-96FC-EE07EB648D9E}" type="presOf" srcId="{E0BD7575-A3FB-4328-B1A8-254814FE518F}" destId="{ADEE9CA2-68BA-446B-862D-AC768A702A3E}" srcOrd="0" destOrd="0" presId="urn:microsoft.com/office/officeart/2005/8/layout/process1"/>
    <dgm:cxn modelId="{78418DE6-46F8-48F3-823D-7557B5FE9A71}" srcId="{B2827270-E557-489A-AF87-BE3CD1C82132}" destId="{F0B19FE7-6F92-4222-AC7A-B2DF62785319}" srcOrd="1" destOrd="0" parTransId="{FB97AF40-1DFD-4739-8DB8-BF1DCF3A40C3}" sibTransId="{6A65DEE3-59B1-47CD-8838-270224063F81}"/>
    <dgm:cxn modelId="{B2DAC27C-E6AC-4B0F-BAE7-EE1424C2CFEA}" type="presOf" srcId="{971C29C7-0D6B-40B1-98BA-A12E8B4D411C}" destId="{6BF3E7F4-FD98-4200-8810-376E504A9A43}" srcOrd="0" destOrd="0" presId="urn:microsoft.com/office/officeart/2005/8/layout/process1"/>
    <dgm:cxn modelId="{B64C7335-19E8-4ADC-8A85-E373AB75546A}" type="presOf" srcId="{6A65DEE3-59B1-47CD-8838-270224063F81}" destId="{EE8EDA1C-D60F-493B-9C29-DF43ED8C1210}" srcOrd="1" destOrd="0" presId="urn:microsoft.com/office/officeart/2005/8/layout/process1"/>
    <dgm:cxn modelId="{406FDF94-E4E7-4F41-B8BE-A8FBD1180993}" srcId="{B2827270-E557-489A-AF87-BE3CD1C82132}" destId="{A52E182A-D042-4543-9168-6FBF0A619AD2}" srcOrd="3" destOrd="0" parTransId="{2BDB2852-0C38-411A-8291-BB2B336E1AFC}" sibTransId="{E0BD7575-A3FB-4328-B1A8-254814FE518F}"/>
    <dgm:cxn modelId="{ED6D0AEB-E935-4109-9F67-22E58E85C9C7}" type="presOf" srcId="{0353A9BD-776D-447D-BD47-23334E7CED45}" destId="{4281FEB2-3C5D-45EC-BACB-78D56B5611E6}" srcOrd="1" destOrd="0" presId="urn:microsoft.com/office/officeart/2005/8/layout/process1"/>
    <dgm:cxn modelId="{A066B1BA-44A5-4C49-9E11-B01F5C08D5FE}" type="presOf" srcId="{B2827270-E557-489A-AF87-BE3CD1C82132}" destId="{D607123E-D91A-4EF8-A112-11490EA6E585}" srcOrd="0" destOrd="0" presId="urn:microsoft.com/office/officeart/2005/8/layout/process1"/>
    <dgm:cxn modelId="{5BB31C1C-D83F-47FA-BD4D-3DC340696E7E}" type="presOf" srcId="{C48E12B4-E794-4794-A2C0-11D71AF3A348}" destId="{5E99B97B-3CA1-4BFD-B40E-95BAE5E14DB2}" srcOrd="0" destOrd="0" presId="urn:microsoft.com/office/officeart/2005/8/layout/process1"/>
    <dgm:cxn modelId="{FEAFEBCE-E6FC-401E-98A8-FB35B6578A3E}" type="presOf" srcId="{971C29C7-0D6B-40B1-98BA-A12E8B4D411C}" destId="{9CAAF423-6E47-4BD6-B918-91FA5B6F0087}" srcOrd="1" destOrd="0" presId="urn:microsoft.com/office/officeart/2005/8/layout/process1"/>
    <dgm:cxn modelId="{7C7947B9-95A8-4CE0-B627-24F6C732F4A8}" type="presOf" srcId="{A52E182A-D042-4543-9168-6FBF0A619AD2}" destId="{1BF69DA7-CFBB-4A14-BC39-4698415033E3}" srcOrd="0" destOrd="0" presId="urn:microsoft.com/office/officeart/2005/8/layout/process1"/>
    <dgm:cxn modelId="{1DFB46D5-CA9C-4CE7-9FBD-ECF8F9842EB7}" type="presOf" srcId="{8B60F5EF-F4EB-4D37-8BD9-6B7AF3D69F36}" destId="{7BFEFC25-C317-4876-AEA8-17CAB5C56DCD}" srcOrd="0" destOrd="0" presId="urn:microsoft.com/office/officeart/2005/8/layout/process1"/>
    <dgm:cxn modelId="{A3EF0A11-6BE8-4E49-AAB8-B74BE17532BE}" type="presOf" srcId="{0548FC62-3F1B-43BA-B2D0-B999DB9B8770}" destId="{EBFC4998-40B2-4DE2-9E01-37CBF211FD3D}" srcOrd="0" destOrd="0" presId="urn:microsoft.com/office/officeart/2005/8/layout/process1"/>
    <dgm:cxn modelId="{84FB9EFA-686B-46E7-8CFA-19313BA502F3}" type="presOf" srcId="{E0BD7575-A3FB-4328-B1A8-254814FE518F}" destId="{151548A9-897C-4FC6-8447-5D052D847930}" srcOrd="1" destOrd="0" presId="urn:microsoft.com/office/officeart/2005/8/layout/process1"/>
    <dgm:cxn modelId="{F1E9B052-96C1-4EE0-BC9A-9F38E1EFCD94}" type="presOf" srcId="{F0B19FE7-6F92-4222-AC7A-B2DF62785319}" destId="{F9A37275-4434-417E-BDCA-FE25760AFD4B}" srcOrd="0" destOrd="0" presId="urn:microsoft.com/office/officeart/2005/8/layout/process1"/>
    <dgm:cxn modelId="{53803176-14D4-4394-A329-CF768271BB6A}" type="presOf" srcId="{C48E12B4-E794-4794-A2C0-11D71AF3A348}" destId="{502A675E-051A-4027-97F2-2E77DCE3FD84}" srcOrd="1" destOrd="0" presId="urn:microsoft.com/office/officeart/2005/8/layout/process1"/>
    <dgm:cxn modelId="{1CBFF739-E16E-4D41-BC60-8759E27299A7}" srcId="{B2827270-E557-489A-AF87-BE3CD1C82132}" destId="{1535A179-5BEE-4E61-9773-2CDAE45C587D}" srcOrd="5" destOrd="0" parTransId="{7E32E69C-DF40-4C6B-803B-27712ACE0E1B}" sibTransId="{097C5D1E-618B-4F17-9B0C-0E1B75507A12}"/>
    <dgm:cxn modelId="{D62F98EA-D75B-47EF-965D-2F2478D91FE9}" srcId="{B2827270-E557-489A-AF87-BE3CD1C82132}" destId="{0548FC62-3F1B-43BA-B2D0-B999DB9B8770}" srcOrd="4" destOrd="0" parTransId="{836D0028-86FE-4F91-922F-3F625CAB7EAB}" sibTransId="{971C29C7-0D6B-40B1-98BA-A12E8B4D411C}"/>
    <dgm:cxn modelId="{21497A9F-7057-48AB-AECA-978D1A935394}" srcId="{B2827270-E557-489A-AF87-BE3CD1C82132}" destId="{EED90F84-11FC-44D6-A118-27B2952B7C05}" srcOrd="2" destOrd="0" parTransId="{02CAE55A-B0D2-476C-8368-CAC965D141A3}" sibTransId="{C48E12B4-E794-4794-A2C0-11D71AF3A348}"/>
    <dgm:cxn modelId="{CFD32C3F-4360-4C1E-8A4B-92BA8965587A}" type="presOf" srcId="{6A65DEE3-59B1-47CD-8838-270224063F81}" destId="{179CDA4E-EC55-4F0D-BA14-5CB79F37B950}" srcOrd="0" destOrd="0" presId="urn:microsoft.com/office/officeart/2005/8/layout/process1"/>
    <dgm:cxn modelId="{9122A4AC-89C5-4BB7-BD46-A48C79F000FB}" type="presParOf" srcId="{D607123E-D91A-4EF8-A112-11490EA6E585}" destId="{7BFEFC25-C317-4876-AEA8-17CAB5C56DCD}" srcOrd="0" destOrd="0" presId="urn:microsoft.com/office/officeart/2005/8/layout/process1"/>
    <dgm:cxn modelId="{397CA80B-D0BF-4883-BA3C-541CC727A05F}" type="presParOf" srcId="{D607123E-D91A-4EF8-A112-11490EA6E585}" destId="{8D3074D3-5547-4BEC-8264-A978FF9A54E6}" srcOrd="1" destOrd="0" presId="urn:microsoft.com/office/officeart/2005/8/layout/process1"/>
    <dgm:cxn modelId="{75B2A1E5-C489-4155-B7EF-B727907902C5}" type="presParOf" srcId="{8D3074D3-5547-4BEC-8264-A978FF9A54E6}" destId="{4281FEB2-3C5D-45EC-BACB-78D56B5611E6}" srcOrd="0" destOrd="0" presId="urn:microsoft.com/office/officeart/2005/8/layout/process1"/>
    <dgm:cxn modelId="{2B7C62A3-12E3-4F56-B39A-D6C543F09C78}" type="presParOf" srcId="{D607123E-D91A-4EF8-A112-11490EA6E585}" destId="{F9A37275-4434-417E-BDCA-FE25760AFD4B}" srcOrd="2" destOrd="0" presId="urn:microsoft.com/office/officeart/2005/8/layout/process1"/>
    <dgm:cxn modelId="{54B4DCB5-C483-4968-9138-BF9149B02116}" type="presParOf" srcId="{D607123E-D91A-4EF8-A112-11490EA6E585}" destId="{179CDA4E-EC55-4F0D-BA14-5CB79F37B950}" srcOrd="3" destOrd="0" presId="urn:microsoft.com/office/officeart/2005/8/layout/process1"/>
    <dgm:cxn modelId="{3F7D738C-2F2D-4B85-A4AF-48A38F2281FB}" type="presParOf" srcId="{179CDA4E-EC55-4F0D-BA14-5CB79F37B950}" destId="{EE8EDA1C-D60F-493B-9C29-DF43ED8C1210}" srcOrd="0" destOrd="0" presId="urn:microsoft.com/office/officeart/2005/8/layout/process1"/>
    <dgm:cxn modelId="{8552DF07-5C28-4335-BA54-3BA8BF52B806}" type="presParOf" srcId="{D607123E-D91A-4EF8-A112-11490EA6E585}" destId="{F0AA0B5E-8EC7-4602-B9AF-7841F78598ED}" srcOrd="4" destOrd="0" presId="urn:microsoft.com/office/officeart/2005/8/layout/process1"/>
    <dgm:cxn modelId="{DB870311-3E7A-4308-9B40-75AEA87111BF}" type="presParOf" srcId="{D607123E-D91A-4EF8-A112-11490EA6E585}" destId="{5E99B97B-3CA1-4BFD-B40E-95BAE5E14DB2}" srcOrd="5" destOrd="0" presId="urn:microsoft.com/office/officeart/2005/8/layout/process1"/>
    <dgm:cxn modelId="{1BF241C9-EED1-4516-8AD3-917FB7DBB164}" type="presParOf" srcId="{5E99B97B-3CA1-4BFD-B40E-95BAE5E14DB2}" destId="{502A675E-051A-4027-97F2-2E77DCE3FD84}" srcOrd="0" destOrd="0" presId="urn:microsoft.com/office/officeart/2005/8/layout/process1"/>
    <dgm:cxn modelId="{E19F81CF-1CAF-496D-9875-BB7F11C8A7A3}" type="presParOf" srcId="{D607123E-D91A-4EF8-A112-11490EA6E585}" destId="{1BF69DA7-CFBB-4A14-BC39-4698415033E3}" srcOrd="6" destOrd="0" presId="urn:microsoft.com/office/officeart/2005/8/layout/process1"/>
    <dgm:cxn modelId="{75249058-64F3-4E42-A661-E93C06ABD310}" type="presParOf" srcId="{D607123E-D91A-4EF8-A112-11490EA6E585}" destId="{ADEE9CA2-68BA-446B-862D-AC768A702A3E}" srcOrd="7" destOrd="0" presId="urn:microsoft.com/office/officeart/2005/8/layout/process1"/>
    <dgm:cxn modelId="{779A6123-0C6D-4515-A432-73B860C9F911}" type="presParOf" srcId="{ADEE9CA2-68BA-446B-862D-AC768A702A3E}" destId="{151548A9-897C-4FC6-8447-5D052D847930}" srcOrd="0" destOrd="0" presId="urn:microsoft.com/office/officeart/2005/8/layout/process1"/>
    <dgm:cxn modelId="{214B2242-CEAC-49B8-BF48-60554A2827AE}" type="presParOf" srcId="{D607123E-D91A-4EF8-A112-11490EA6E585}" destId="{EBFC4998-40B2-4DE2-9E01-37CBF211FD3D}" srcOrd="8" destOrd="0" presId="urn:microsoft.com/office/officeart/2005/8/layout/process1"/>
    <dgm:cxn modelId="{BE1D8CA6-1E30-4CEF-853E-8D07D7A5FDDE}" type="presParOf" srcId="{D607123E-D91A-4EF8-A112-11490EA6E585}" destId="{6BF3E7F4-FD98-4200-8810-376E504A9A43}" srcOrd="9" destOrd="0" presId="urn:microsoft.com/office/officeart/2005/8/layout/process1"/>
    <dgm:cxn modelId="{B56ECAE0-EA01-42AC-84AF-5B61F53A138B}" type="presParOf" srcId="{6BF3E7F4-FD98-4200-8810-376E504A9A43}" destId="{9CAAF423-6E47-4BD6-B918-91FA5B6F0087}" srcOrd="0" destOrd="0" presId="urn:microsoft.com/office/officeart/2005/8/layout/process1"/>
    <dgm:cxn modelId="{68A79032-E192-4D2D-ABEF-AD447ACE6B7E}" type="presParOf" srcId="{D607123E-D91A-4EF8-A112-11490EA6E585}" destId="{B445DAE3-C2D1-40CA-886E-FC436E7AD28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827270-E557-489A-AF87-BE3CD1C82132}" type="doc">
      <dgm:prSet loTypeId="urn:microsoft.com/office/officeart/2005/8/layout/process1" loCatId="process" qsTypeId="urn:microsoft.com/office/officeart/2005/8/quickstyle/3d2" qsCatId="3D" csTypeId="urn:microsoft.com/office/officeart/2005/8/colors/colorful4" csCatId="colorful" phldr="1"/>
      <dgm:spPr/>
    </dgm:pt>
    <dgm:pt modelId="{8B60F5EF-F4EB-4D37-8BD9-6B7AF3D69F36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90BE86-1104-4484-97C9-D6D67ADD91DC}" type="parTrans" cxnId="{F2F00D70-437F-46D6-BB56-6A6BCE488405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53A9BD-776D-447D-BD47-23334E7CED45}" type="sibTrans" cxnId="{F2F00D70-437F-46D6-BB56-6A6BCE488405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B19FE7-6F92-4222-AC7A-B2DF62785319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97AF40-1DFD-4739-8DB8-BF1DCF3A40C3}" type="parTrans" cxnId="{78418DE6-46F8-48F3-823D-7557B5FE9A71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5DEE3-59B1-47CD-8838-270224063F81}" type="sibTrans" cxnId="{78418DE6-46F8-48F3-823D-7557B5FE9A71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D90F84-11FC-44D6-A118-27B2952B7C05}">
      <dgm:prSet phldrT="[Text]"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CAE55A-B0D2-476C-8368-CAC965D141A3}" type="parTrans" cxnId="{21497A9F-7057-48AB-AECA-978D1A935394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8E12B4-E794-4794-A2C0-11D71AF3A348}" type="sibTrans" cxnId="{21497A9F-7057-48AB-AECA-978D1A935394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2E182A-D042-4543-9168-6FBF0A619AD2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DB2852-0C38-411A-8291-BB2B336E1AFC}" type="parTrans" cxnId="{406FDF94-E4E7-4F41-B8BE-A8FBD1180993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BD7575-A3FB-4328-B1A8-254814FE518F}" type="sibTrans" cxnId="{406FDF94-E4E7-4F41-B8BE-A8FBD1180993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48FC62-3F1B-43BA-B2D0-B999DB9B8770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bn-BD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D0028-86FE-4F91-922F-3F625CAB7EAB}" type="parTrans" cxnId="{D62F98EA-D75B-47EF-965D-2F2478D91FE9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1C29C7-0D6B-40B1-98BA-A12E8B4D411C}" type="sibTrans" cxnId="{D62F98EA-D75B-47EF-965D-2F2478D91FE9}">
      <dgm:prSet custT="1"/>
      <dgm:spPr/>
      <dgm:t>
        <a:bodyPr>
          <a:sp3d extrusionH="57150">
            <a:bevelT w="38100" h="38100"/>
          </a:sp3d>
        </a:bodyPr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35A179-5BEE-4E61-9773-2CDAE45C587D}">
      <dgm:prSet custT="1"/>
      <dgm:spPr/>
      <dgm:t>
        <a:bodyPr>
          <a:sp3d extrusionH="57150">
            <a:bevelT w="38100" h="38100"/>
          </a:sp3d>
        </a:bodyPr>
        <a:lstStyle/>
        <a:p>
          <a:r>
            <a:rPr lang="en-US" sz="3600" b="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32E69C-DF40-4C6B-803B-27712ACE0E1B}" type="par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7C5D1E-618B-4F17-9B0C-0E1B75507A12}" type="sibTrans" cxnId="{1CBFF739-E16E-4D41-BC60-8759E27299A7}">
      <dgm:prSet/>
      <dgm:spPr/>
      <dgm:t>
        <a:bodyPr/>
        <a:lstStyle/>
        <a:p>
          <a:endParaRPr lang="en-US" sz="36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07123E-D91A-4EF8-A112-11490EA6E585}" type="pres">
      <dgm:prSet presAssocID="{B2827270-E557-489A-AF87-BE3CD1C82132}" presName="Name0" presStyleCnt="0">
        <dgm:presLayoutVars>
          <dgm:dir/>
          <dgm:resizeHandles val="exact"/>
        </dgm:presLayoutVars>
      </dgm:prSet>
      <dgm:spPr/>
    </dgm:pt>
    <dgm:pt modelId="{7BFEFC25-C317-4876-AEA8-17CAB5C56DCD}" type="pres">
      <dgm:prSet presAssocID="{8B60F5EF-F4EB-4D37-8BD9-6B7AF3D69F3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3074D3-5547-4BEC-8264-A978FF9A54E6}" type="pres">
      <dgm:prSet presAssocID="{0353A9BD-776D-447D-BD47-23334E7CED4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281FEB2-3C5D-45EC-BACB-78D56B5611E6}" type="pres">
      <dgm:prSet presAssocID="{0353A9BD-776D-447D-BD47-23334E7CED4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9A37275-4434-417E-BDCA-FE25760AFD4B}" type="pres">
      <dgm:prSet presAssocID="{F0B19FE7-6F92-4222-AC7A-B2DF627853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CDA4E-EC55-4F0D-BA14-5CB79F37B950}" type="pres">
      <dgm:prSet presAssocID="{6A65DEE3-59B1-47CD-8838-270224063F8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E8EDA1C-D60F-493B-9C29-DF43ED8C1210}" type="pres">
      <dgm:prSet presAssocID="{6A65DEE3-59B1-47CD-8838-270224063F8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0AA0B5E-8EC7-4602-B9AF-7841F78598ED}" type="pres">
      <dgm:prSet presAssocID="{EED90F84-11FC-44D6-A118-27B2952B7C0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9B97B-3CA1-4BFD-B40E-95BAE5E14DB2}" type="pres">
      <dgm:prSet presAssocID="{C48E12B4-E794-4794-A2C0-11D71AF3A34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02A675E-051A-4027-97F2-2E77DCE3FD84}" type="pres">
      <dgm:prSet presAssocID="{C48E12B4-E794-4794-A2C0-11D71AF3A34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BF69DA7-CFBB-4A14-BC39-4698415033E3}" type="pres">
      <dgm:prSet presAssocID="{A52E182A-D042-4543-9168-6FBF0A619AD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E9CA2-68BA-446B-862D-AC768A702A3E}" type="pres">
      <dgm:prSet presAssocID="{E0BD7575-A3FB-4328-B1A8-254814FE518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51548A9-897C-4FC6-8447-5D052D847930}" type="pres">
      <dgm:prSet presAssocID="{E0BD7575-A3FB-4328-B1A8-254814FE518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EBFC4998-40B2-4DE2-9E01-37CBF211FD3D}" type="pres">
      <dgm:prSet presAssocID="{0548FC62-3F1B-43BA-B2D0-B999DB9B877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F3E7F4-FD98-4200-8810-376E504A9A43}" type="pres">
      <dgm:prSet presAssocID="{971C29C7-0D6B-40B1-98BA-A12E8B4D411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9CAAF423-6E47-4BD6-B918-91FA5B6F0087}" type="pres">
      <dgm:prSet presAssocID="{971C29C7-0D6B-40B1-98BA-A12E8B4D411C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445DAE3-C2D1-40CA-886E-FC436E7AD28A}" type="pres">
      <dgm:prSet presAssocID="{1535A179-5BEE-4E61-9773-2CDAE45C587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83EDC4-D030-42B0-AB64-736589021599}" type="presOf" srcId="{E0BD7575-A3FB-4328-B1A8-254814FE518F}" destId="{ADEE9CA2-68BA-446B-862D-AC768A702A3E}" srcOrd="0" destOrd="0" presId="urn:microsoft.com/office/officeart/2005/8/layout/process1"/>
    <dgm:cxn modelId="{F2F00D70-437F-46D6-BB56-6A6BCE488405}" srcId="{B2827270-E557-489A-AF87-BE3CD1C82132}" destId="{8B60F5EF-F4EB-4D37-8BD9-6B7AF3D69F36}" srcOrd="0" destOrd="0" parTransId="{9F90BE86-1104-4484-97C9-D6D67ADD91DC}" sibTransId="{0353A9BD-776D-447D-BD47-23334E7CED45}"/>
    <dgm:cxn modelId="{8BA2D3AC-0DFC-47AD-9490-1AEC3A203CBB}" type="presOf" srcId="{A52E182A-D042-4543-9168-6FBF0A619AD2}" destId="{1BF69DA7-CFBB-4A14-BC39-4698415033E3}" srcOrd="0" destOrd="0" presId="urn:microsoft.com/office/officeart/2005/8/layout/process1"/>
    <dgm:cxn modelId="{78418DE6-46F8-48F3-823D-7557B5FE9A71}" srcId="{B2827270-E557-489A-AF87-BE3CD1C82132}" destId="{F0B19FE7-6F92-4222-AC7A-B2DF62785319}" srcOrd="1" destOrd="0" parTransId="{FB97AF40-1DFD-4739-8DB8-BF1DCF3A40C3}" sibTransId="{6A65DEE3-59B1-47CD-8838-270224063F81}"/>
    <dgm:cxn modelId="{F3200373-6679-49A7-9C26-09AB5252C154}" type="presOf" srcId="{0548FC62-3F1B-43BA-B2D0-B999DB9B8770}" destId="{EBFC4998-40B2-4DE2-9E01-37CBF211FD3D}" srcOrd="0" destOrd="0" presId="urn:microsoft.com/office/officeart/2005/8/layout/process1"/>
    <dgm:cxn modelId="{402AC7D8-55A3-4958-BCFB-D485B71721C1}" type="presOf" srcId="{1535A179-5BEE-4E61-9773-2CDAE45C587D}" destId="{B445DAE3-C2D1-40CA-886E-FC436E7AD28A}" srcOrd="0" destOrd="0" presId="urn:microsoft.com/office/officeart/2005/8/layout/process1"/>
    <dgm:cxn modelId="{2ECD224A-4520-4A8A-8DAE-852BAE322177}" type="presOf" srcId="{EED90F84-11FC-44D6-A118-27B2952B7C05}" destId="{F0AA0B5E-8EC7-4602-B9AF-7841F78598ED}" srcOrd="0" destOrd="0" presId="urn:microsoft.com/office/officeart/2005/8/layout/process1"/>
    <dgm:cxn modelId="{406FDF94-E4E7-4F41-B8BE-A8FBD1180993}" srcId="{B2827270-E557-489A-AF87-BE3CD1C82132}" destId="{A52E182A-D042-4543-9168-6FBF0A619AD2}" srcOrd="3" destOrd="0" parTransId="{2BDB2852-0C38-411A-8291-BB2B336E1AFC}" sibTransId="{E0BD7575-A3FB-4328-B1A8-254814FE518F}"/>
    <dgm:cxn modelId="{7782D58B-F9E2-4535-9661-AADF6030C291}" type="presOf" srcId="{F0B19FE7-6F92-4222-AC7A-B2DF62785319}" destId="{F9A37275-4434-417E-BDCA-FE25760AFD4B}" srcOrd="0" destOrd="0" presId="urn:microsoft.com/office/officeart/2005/8/layout/process1"/>
    <dgm:cxn modelId="{F1F2FF25-4AF8-43B6-8140-3A8381E035EB}" type="presOf" srcId="{0353A9BD-776D-447D-BD47-23334E7CED45}" destId="{4281FEB2-3C5D-45EC-BACB-78D56B5611E6}" srcOrd="1" destOrd="0" presId="urn:microsoft.com/office/officeart/2005/8/layout/process1"/>
    <dgm:cxn modelId="{19FD2D78-A9AA-41CF-A67D-46FA2856510C}" type="presOf" srcId="{0353A9BD-776D-447D-BD47-23334E7CED45}" destId="{8D3074D3-5547-4BEC-8264-A978FF9A54E6}" srcOrd="0" destOrd="0" presId="urn:microsoft.com/office/officeart/2005/8/layout/process1"/>
    <dgm:cxn modelId="{ABB6C6D6-ED9A-497A-B2CA-29E4BC5AC737}" type="presOf" srcId="{971C29C7-0D6B-40B1-98BA-A12E8B4D411C}" destId="{9CAAF423-6E47-4BD6-B918-91FA5B6F0087}" srcOrd="1" destOrd="0" presId="urn:microsoft.com/office/officeart/2005/8/layout/process1"/>
    <dgm:cxn modelId="{81070324-DF3D-4DB4-9383-813152A09500}" type="presOf" srcId="{6A65DEE3-59B1-47CD-8838-270224063F81}" destId="{179CDA4E-EC55-4F0D-BA14-5CB79F37B950}" srcOrd="0" destOrd="0" presId="urn:microsoft.com/office/officeart/2005/8/layout/process1"/>
    <dgm:cxn modelId="{37110CA3-DED8-4AD7-804B-E822313F5C9C}" type="presOf" srcId="{8B60F5EF-F4EB-4D37-8BD9-6B7AF3D69F36}" destId="{7BFEFC25-C317-4876-AEA8-17CAB5C56DCD}" srcOrd="0" destOrd="0" presId="urn:microsoft.com/office/officeart/2005/8/layout/process1"/>
    <dgm:cxn modelId="{F5B3F796-99A0-4010-9DC5-2D7A31EB4E68}" type="presOf" srcId="{E0BD7575-A3FB-4328-B1A8-254814FE518F}" destId="{151548A9-897C-4FC6-8447-5D052D847930}" srcOrd="1" destOrd="0" presId="urn:microsoft.com/office/officeart/2005/8/layout/process1"/>
    <dgm:cxn modelId="{31EE4DCF-B835-4AAB-BF14-4ECDAFC585F7}" type="presOf" srcId="{C48E12B4-E794-4794-A2C0-11D71AF3A348}" destId="{502A675E-051A-4027-97F2-2E77DCE3FD84}" srcOrd="1" destOrd="0" presId="urn:microsoft.com/office/officeart/2005/8/layout/process1"/>
    <dgm:cxn modelId="{E86ED13B-82A4-4350-B008-AC7F400A3691}" type="presOf" srcId="{C48E12B4-E794-4794-A2C0-11D71AF3A348}" destId="{5E99B97B-3CA1-4BFD-B40E-95BAE5E14DB2}" srcOrd="0" destOrd="0" presId="urn:microsoft.com/office/officeart/2005/8/layout/process1"/>
    <dgm:cxn modelId="{E9464228-605B-48D6-9B6A-3F992E87697A}" type="presOf" srcId="{6A65DEE3-59B1-47CD-8838-270224063F81}" destId="{EE8EDA1C-D60F-493B-9C29-DF43ED8C1210}" srcOrd="1" destOrd="0" presId="urn:microsoft.com/office/officeart/2005/8/layout/process1"/>
    <dgm:cxn modelId="{93607562-4623-4E5B-BE09-ED507A5E2044}" type="presOf" srcId="{B2827270-E557-489A-AF87-BE3CD1C82132}" destId="{D607123E-D91A-4EF8-A112-11490EA6E585}" srcOrd="0" destOrd="0" presId="urn:microsoft.com/office/officeart/2005/8/layout/process1"/>
    <dgm:cxn modelId="{1CBFF739-E16E-4D41-BC60-8759E27299A7}" srcId="{B2827270-E557-489A-AF87-BE3CD1C82132}" destId="{1535A179-5BEE-4E61-9773-2CDAE45C587D}" srcOrd="5" destOrd="0" parTransId="{7E32E69C-DF40-4C6B-803B-27712ACE0E1B}" sibTransId="{097C5D1E-618B-4F17-9B0C-0E1B75507A12}"/>
    <dgm:cxn modelId="{D62F98EA-D75B-47EF-965D-2F2478D91FE9}" srcId="{B2827270-E557-489A-AF87-BE3CD1C82132}" destId="{0548FC62-3F1B-43BA-B2D0-B999DB9B8770}" srcOrd="4" destOrd="0" parTransId="{836D0028-86FE-4F91-922F-3F625CAB7EAB}" sibTransId="{971C29C7-0D6B-40B1-98BA-A12E8B4D411C}"/>
    <dgm:cxn modelId="{21497A9F-7057-48AB-AECA-978D1A935394}" srcId="{B2827270-E557-489A-AF87-BE3CD1C82132}" destId="{EED90F84-11FC-44D6-A118-27B2952B7C05}" srcOrd="2" destOrd="0" parTransId="{02CAE55A-B0D2-476C-8368-CAC965D141A3}" sibTransId="{C48E12B4-E794-4794-A2C0-11D71AF3A348}"/>
    <dgm:cxn modelId="{401A5E1B-A350-4D46-9272-179D196670FD}" type="presOf" srcId="{971C29C7-0D6B-40B1-98BA-A12E8B4D411C}" destId="{6BF3E7F4-FD98-4200-8810-376E504A9A43}" srcOrd="0" destOrd="0" presId="urn:microsoft.com/office/officeart/2005/8/layout/process1"/>
    <dgm:cxn modelId="{09225B62-2F45-4B62-AF5B-8D7BCDE347D6}" type="presParOf" srcId="{D607123E-D91A-4EF8-A112-11490EA6E585}" destId="{7BFEFC25-C317-4876-AEA8-17CAB5C56DCD}" srcOrd="0" destOrd="0" presId="urn:microsoft.com/office/officeart/2005/8/layout/process1"/>
    <dgm:cxn modelId="{97D5FC15-87E0-43DB-A3C3-0F6E20066517}" type="presParOf" srcId="{D607123E-D91A-4EF8-A112-11490EA6E585}" destId="{8D3074D3-5547-4BEC-8264-A978FF9A54E6}" srcOrd="1" destOrd="0" presId="urn:microsoft.com/office/officeart/2005/8/layout/process1"/>
    <dgm:cxn modelId="{135DA451-5CA3-43AE-B3A7-5942E72A9D57}" type="presParOf" srcId="{8D3074D3-5547-4BEC-8264-A978FF9A54E6}" destId="{4281FEB2-3C5D-45EC-BACB-78D56B5611E6}" srcOrd="0" destOrd="0" presId="urn:microsoft.com/office/officeart/2005/8/layout/process1"/>
    <dgm:cxn modelId="{30B10A5D-5B0E-43BF-9AA3-FB64C663536E}" type="presParOf" srcId="{D607123E-D91A-4EF8-A112-11490EA6E585}" destId="{F9A37275-4434-417E-BDCA-FE25760AFD4B}" srcOrd="2" destOrd="0" presId="urn:microsoft.com/office/officeart/2005/8/layout/process1"/>
    <dgm:cxn modelId="{DE16DB04-C5D0-4CCD-8B10-09AF63ECC890}" type="presParOf" srcId="{D607123E-D91A-4EF8-A112-11490EA6E585}" destId="{179CDA4E-EC55-4F0D-BA14-5CB79F37B950}" srcOrd="3" destOrd="0" presId="urn:microsoft.com/office/officeart/2005/8/layout/process1"/>
    <dgm:cxn modelId="{3F379735-5EE9-4612-8889-72A5EB809CC5}" type="presParOf" srcId="{179CDA4E-EC55-4F0D-BA14-5CB79F37B950}" destId="{EE8EDA1C-D60F-493B-9C29-DF43ED8C1210}" srcOrd="0" destOrd="0" presId="urn:microsoft.com/office/officeart/2005/8/layout/process1"/>
    <dgm:cxn modelId="{C42151D1-EBB0-44AE-8BE9-EBEA0916CE78}" type="presParOf" srcId="{D607123E-D91A-4EF8-A112-11490EA6E585}" destId="{F0AA0B5E-8EC7-4602-B9AF-7841F78598ED}" srcOrd="4" destOrd="0" presId="urn:microsoft.com/office/officeart/2005/8/layout/process1"/>
    <dgm:cxn modelId="{0617A4F3-0AC6-4F33-828A-33288F378ADB}" type="presParOf" srcId="{D607123E-D91A-4EF8-A112-11490EA6E585}" destId="{5E99B97B-3CA1-4BFD-B40E-95BAE5E14DB2}" srcOrd="5" destOrd="0" presId="urn:microsoft.com/office/officeart/2005/8/layout/process1"/>
    <dgm:cxn modelId="{0FBE19F5-BE33-4876-B0B0-F7CDBD364354}" type="presParOf" srcId="{5E99B97B-3CA1-4BFD-B40E-95BAE5E14DB2}" destId="{502A675E-051A-4027-97F2-2E77DCE3FD84}" srcOrd="0" destOrd="0" presId="urn:microsoft.com/office/officeart/2005/8/layout/process1"/>
    <dgm:cxn modelId="{31D1EBB4-F312-43DD-99B4-428A0F495A26}" type="presParOf" srcId="{D607123E-D91A-4EF8-A112-11490EA6E585}" destId="{1BF69DA7-CFBB-4A14-BC39-4698415033E3}" srcOrd="6" destOrd="0" presId="urn:microsoft.com/office/officeart/2005/8/layout/process1"/>
    <dgm:cxn modelId="{546B6C4B-6164-473F-8E4B-B1CDF609363A}" type="presParOf" srcId="{D607123E-D91A-4EF8-A112-11490EA6E585}" destId="{ADEE9CA2-68BA-446B-862D-AC768A702A3E}" srcOrd="7" destOrd="0" presId="urn:microsoft.com/office/officeart/2005/8/layout/process1"/>
    <dgm:cxn modelId="{D5A85650-EA15-4601-AC8A-AF311C953BF9}" type="presParOf" srcId="{ADEE9CA2-68BA-446B-862D-AC768A702A3E}" destId="{151548A9-897C-4FC6-8447-5D052D847930}" srcOrd="0" destOrd="0" presId="urn:microsoft.com/office/officeart/2005/8/layout/process1"/>
    <dgm:cxn modelId="{1BEE6DFC-651E-484B-96A3-2A3B477635EA}" type="presParOf" srcId="{D607123E-D91A-4EF8-A112-11490EA6E585}" destId="{EBFC4998-40B2-4DE2-9E01-37CBF211FD3D}" srcOrd="8" destOrd="0" presId="urn:microsoft.com/office/officeart/2005/8/layout/process1"/>
    <dgm:cxn modelId="{878701E9-810C-4957-AA46-A12E25261C3F}" type="presParOf" srcId="{D607123E-D91A-4EF8-A112-11490EA6E585}" destId="{6BF3E7F4-FD98-4200-8810-376E504A9A43}" srcOrd="9" destOrd="0" presId="urn:microsoft.com/office/officeart/2005/8/layout/process1"/>
    <dgm:cxn modelId="{CDC2DC1B-9BB5-4B4B-A3F3-2107302220C6}" type="presParOf" srcId="{6BF3E7F4-FD98-4200-8810-376E504A9A43}" destId="{9CAAF423-6E47-4BD6-B918-91FA5B6F0087}" srcOrd="0" destOrd="0" presId="urn:microsoft.com/office/officeart/2005/8/layout/process1"/>
    <dgm:cxn modelId="{C5496618-4668-424D-A9A4-D7C15C36DD3C}" type="presParOf" srcId="{D607123E-D91A-4EF8-A112-11490EA6E585}" destId="{B445DAE3-C2D1-40CA-886E-FC436E7AD28A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7CBFB-742C-4161-8F0A-2B684F7D7A2A}">
      <dsp:nvSpPr>
        <dsp:cNvPr id="0" name=""/>
        <dsp:cNvSpPr/>
      </dsp:nvSpPr>
      <dsp:spPr>
        <a:xfrm rot="5400000">
          <a:off x="-169068" y="169669"/>
          <a:ext cx="1127125" cy="78898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১।</a:t>
          </a:r>
          <a:endParaRPr lang="en-US" sz="2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395094"/>
        <a:ext cx="788987" cy="338138"/>
      </dsp:txXfrm>
    </dsp:sp>
    <dsp:sp modelId="{6A9E9264-46E5-4431-9E94-47EDE0F91630}">
      <dsp:nvSpPr>
        <dsp:cNvPr id="0" name=""/>
        <dsp:cNvSpPr/>
      </dsp:nvSpPr>
      <dsp:spPr>
        <a:xfrm rot="5400000">
          <a:off x="3158258" y="-2264457"/>
          <a:ext cx="732631" cy="53126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প্যাটার্ন</a:t>
          </a:r>
          <a:r>
            <a:rPr lang="en-US" sz="23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কী</a:t>
          </a:r>
          <a:r>
            <a:rPr lang="en-US" sz="23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3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 ব্যাখ্যা করতে</a:t>
          </a:r>
          <a:r>
            <a:rPr lang="en-US" sz="23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3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3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3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68253" y="61312"/>
        <a:ext cx="5276877" cy="661103"/>
      </dsp:txXfrm>
    </dsp:sp>
    <dsp:sp modelId="{D54D2456-1BB8-49FC-BEED-293D65B3076A}">
      <dsp:nvSpPr>
        <dsp:cNvPr id="0" name=""/>
        <dsp:cNvSpPr/>
      </dsp:nvSpPr>
      <dsp:spPr>
        <a:xfrm rot="5400000">
          <a:off x="-169068" y="1195521"/>
          <a:ext cx="1127125" cy="788987"/>
        </a:xfrm>
        <a:prstGeom prst="chevron">
          <a:avLst/>
        </a:prstGeom>
        <a:gradFill rotWithShape="0">
          <a:gsLst>
            <a:gs pos="0">
              <a:schemeClr val="accent5">
                <a:hueOff val="125256"/>
                <a:satOff val="12000"/>
                <a:lumOff val="2941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125256"/>
                <a:satOff val="12000"/>
                <a:lumOff val="294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125256"/>
                <a:satOff val="12000"/>
                <a:lumOff val="294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125256"/>
              <a:satOff val="12000"/>
              <a:lumOff val="294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২।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1420946"/>
        <a:ext cx="788987" cy="338138"/>
      </dsp:txXfrm>
    </dsp:sp>
    <dsp:sp modelId="{0D750863-13DE-4974-AEA6-E5438EC321A7}">
      <dsp:nvSpPr>
        <dsp:cNvPr id="0" name=""/>
        <dsp:cNvSpPr/>
      </dsp:nvSpPr>
      <dsp:spPr>
        <a:xfrm rot="5400000">
          <a:off x="3143782" y="-1375635"/>
          <a:ext cx="732631" cy="5442220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hueOff val="125256"/>
              <a:satOff val="12000"/>
              <a:lumOff val="2941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প্যাটার্ন</a:t>
          </a:r>
          <a:r>
            <a:rPr lang="en-US" sz="23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3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এর ধরন ব্যাখ্যা করতে</a:t>
          </a:r>
          <a:r>
            <a:rPr lang="en-US" sz="23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b="0" kern="1200" cap="none" spc="0" dirty="0" err="1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23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3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;</a:t>
          </a:r>
          <a:endParaRPr lang="en-US" sz="2300" kern="1200" dirty="0"/>
        </a:p>
      </dsp:txBody>
      <dsp:txXfrm rot="-5400000">
        <a:off x="788988" y="1014923"/>
        <a:ext cx="5406456" cy="661103"/>
      </dsp:txXfrm>
    </dsp:sp>
    <dsp:sp modelId="{3889B12D-08E7-4A22-BFCB-5D8528505CC5}">
      <dsp:nvSpPr>
        <dsp:cNvPr id="0" name=""/>
        <dsp:cNvSpPr/>
      </dsp:nvSpPr>
      <dsp:spPr>
        <a:xfrm rot="5400000">
          <a:off x="-169068" y="2126784"/>
          <a:ext cx="1127125" cy="788987"/>
        </a:xfrm>
        <a:prstGeom prst="chevron">
          <a:avLst/>
        </a:prstGeom>
        <a:gradFill rotWithShape="0">
          <a:gsLst>
            <a:gs pos="0">
              <a:schemeClr val="accent5">
                <a:hueOff val="250511"/>
                <a:satOff val="24001"/>
                <a:lumOff val="5882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250511"/>
                <a:satOff val="24001"/>
                <a:lumOff val="588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250511"/>
                <a:satOff val="24001"/>
                <a:lumOff val="588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৩।</a:t>
          </a:r>
          <a:endParaRPr lang="en-US" sz="2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2352209"/>
        <a:ext cx="788987" cy="338138"/>
      </dsp:txXfrm>
    </dsp:sp>
    <dsp:sp modelId="{B9F174D0-76AE-4C74-838A-9716C08F2D4B}">
      <dsp:nvSpPr>
        <dsp:cNvPr id="0" name=""/>
        <dsp:cNvSpPr/>
      </dsp:nvSpPr>
      <dsp:spPr>
        <a:xfrm rot="5400000">
          <a:off x="3158258" y="-342501"/>
          <a:ext cx="732631" cy="53126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3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মৌলিক সংখ্যা  নির্ণয় করতে পারবে ; </a:t>
          </a:r>
          <a:endParaRPr lang="en-US" sz="23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68253" y="1983268"/>
        <a:ext cx="5276877" cy="661103"/>
      </dsp:txXfrm>
    </dsp:sp>
    <dsp:sp modelId="{36A89DF0-119B-434B-BD7D-AD3932BFB4FA}">
      <dsp:nvSpPr>
        <dsp:cNvPr id="0" name=""/>
        <dsp:cNvSpPr/>
      </dsp:nvSpPr>
      <dsp:spPr>
        <a:xfrm rot="5400000">
          <a:off x="-169068" y="3105342"/>
          <a:ext cx="1127125" cy="788987"/>
        </a:xfrm>
        <a:prstGeom prst="chevron">
          <a:avLst/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tint val="65000"/>
                <a:shade val="92000"/>
                <a:satMod val="130000"/>
              </a:schemeClr>
            </a:gs>
            <a:gs pos="45000">
              <a:schemeClr val="accent5">
                <a:hueOff val="375767"/>
                <a:satOff val="36001"/>
                <a:lumOff val="882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৪।</a:t>
          </a:r>
          <a:endParaRPr lang="en-US" sz="2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2" y="3330767"/>
        <a:ext cx="788987" cy="338138"/>
      </dsp:txXfrm>
    </dsp:sp>
    <dsp:sp modelId="{C00F4D86-591D-48C0-A4FA-C567E9739275}">
      <dsp:nvSpPr>
        <dsp:cNvPr id="0" name=""/>
        <dsp:cNvSpPr/>
      </dsp:nvSpPr>
      <dsp:spPr>
        <a:xfrm rot="5400000">
          <a:off x="3158258" y="636055"/>
          <a:ext cx="732631" cy="53126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3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সংখ্যা প্যাটার্নের পরবর্তী সংখ্যা নির্ণয় করতে পারবে । </a:t>
          </a:r>
          <a:endParaRPr lang="en-US" sz="23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68253" y="2961824"/>
        <a:ext cx="5276877" cy="661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EFC25-C317-4876-AEA8-17CAB5C56DCD}">
      <dsp:nvSpPr>
        <dsp:cNvPr id="0" name=""/>
        <dsp:cNvSpPr/>
      </dsp:nvSpPr>
      <dsp:spPr>
        <a:xfrm>
          <a:off x="0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25" y="270898"/>
        <a:ext cx="1046243" cy="762567"/>
      </dsp:txXfrm>
    </dsp:sp>
    <dsp:sp modelId="{8D3074D3-5547-4BEC-8264-A978FF9A54E6}">
      <dsp:nvSpPr>
        <dsp:cNvPr id="0" name=""/>
        <dsp:cNvSpPr/>
      </dsp:nvSpPr>
      <dsp:spPr>
        <a:xfrm>
          <a:off x="1203063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03063" y="570810"/>
        <a:ext cx="162304" cy="162742"/>
      </dsp:txXfrm>
    </dsp:sp>
    <dsp:sp modelId="{F9A37275-4434-417E-BDCA-FE25760AFD4B}">
      <dsp:nvSpPr>
        <dsp:cNvPr id="0" name=""/>
        <dsp:cNvSpPr/>
      </dsp:nvSpPr>
      <dsp:spPr>
        <a:xfrm>
          <a:off x="1531171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5153"/>
                <a:satOff val="7200"/>
                <a:lumOff val="1765"/>
                <a:alphaOff val="0"/>
                <a:shade val="85000"/>
                <a:satMod val="130000"/>
              </a:schemeClr>
            </a:gs>
            <a:gs pos="34000">
              <a:schemeClr val="accent5">
                <a:hueOff val="75153"/>
                <a:satOff val="7200"/>
                <a:lumOff val="1765"/>
                <a:alphaOff val="0"/>
                <a:shade val="87000"/>
                <a:satMod val="125000"/>
              </a:schemeClr>
            </a:gs>
            <a:gs pos="70000">
              <a:schemeClr val="accent5">
                <a:hueOff val="75153"/>
                <a:satOff val="7200"/>
                <a:lumOff val="176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75153"/>
                <a:satOff val="7200"/>
                <a:lumOff val="176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54896" y="270898"/>
        <a:ext cx="1046243" cy="762567"/>
      </dsp:txXfrm>
    </dsp:sp>
    <dsp:sp modelId="{179CDA4E-EC55-4F0D-BA14-5CB79F37B950}">
      <dsp:nvSpPr>
        <dsp:cNvPr id="0" name=""/>
        <dsp:cNvSpPr/>
      </dsp:nvSpPr>
      <dsp:spPr>
        <a:xfrm>
          <a:off x="2734234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3942"/>
            <a:satOff val="9000"/>
            <a:lumOff val="2206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4234" y="570810"/>
        <a:ext cx="162304" cy="162742"/>
      </dsp:txXfrm>
    </dsp:sp>
    <dsp:sp modelId="{F0AA0B5E-8EC7-4602-B9AF-7841F78598ED}">
      <dsp:nvSpPr>
        <dsp:cNvPr id="0" name=""/>
        <dsp:cNvSpPr/>
      </dsp:nvSpPr>
      <dsp:spPr>
        <a:xfrm>
          <a:off x="3062343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50307"/>
                <a:satOff val="14400"/>
                <a:lumOff val="3529"/>
                <a:alphaOff val="0"/>
                <a:shade val="85000"/>
                <a:satMod val="130000"/>
              </a:schemeClr>
            </a:gs>
            <a:gs pos="34000">
              <a:schemeClr val="accent5">
                <a:hueOff val="150307"/>
                <a:satOff val="14400"/>
                <a:lumOff val="3529"/>
                <a:alphaOff val="0"/>
                <a:shade val="87000"/>
                <a:satMod val="125000"/>
              </a:schemeClr>
            </a:gs>
            <a:gs pos="70000">
              <a:schemeClr val="accent5">
                <a:hueOff val="150307"/>
                <a:satOff val="14400"/>
                <a:lumOff val="352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50307"/>
                <a:satOff val="14400"/>
                <a:lumOff val="352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১৮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6068" y="270898"/>
        <a:ext cx="1046243" cy="762567"/>
      </dsp:txXfrm>
    </dsp:sp>
    <dsp:sp modelId="{5E99B97B-3CA1-4BFD-B40E-95BAE5E14DB2}">
      <dsp:nvSpPr>
        <dsp:cNvPr id="0" name=""/>
        <dsp:cNvSpPr/>
      </dsp:nvSpPr>
      <dsp:spPr>
        <a:xfrm>
          <a:off x="4265406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87884"/>
            <a:satOff val="18001"/>
            <a:lumOff val="4411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65406" y="570810"/>
        <a:ext cx="162304" cy="162742"/>
      </dsp:txXfrm>
    </dsp:sp>
    <dsp:sp modelId="{1BF69DA7-CFBB-4A14-BC39-4698415033E3}">
      <dsp:nvSpPr>
        <dsp:cNvPr id="0" name=""/>
        <dsp:cNvSpPr/>
      </dsp:nvSpPr>
      <dsp:spPr>
        <a:xfrm>
          <a:off x="4593514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25460"/>
                <a:satOff val="21601"/>
                <a:lumOff val="5294"/>
                <a:alphaOff val="0"/>
                <a:shade val="85000"/>
                <a:satMod val="130000"/>
              </a:schemeClr>
            </a:gs>
            <a:gs pos="34000">
              <a:schemeClr val="accent5">
                <a:hueOff val="225460"/>
                <a:satOff val="21601"/>
                <a:lumOff val="5294"/>
                <a:alphaOff val="0"/>
                <a:shade val="87000"/>
                <a:satMod val="125000"/>
              </a:schemeClr>
            </a:gs>
            <a:gs pos="70000">
              <a:schemeClr val="accent5">
                <a:hueOff val="225460"/>
                <a:satOff val="21601"/>
                <a:lumOff val="529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25460"/>
                <a:satOff val="21601"/>
                <a:lumOff val="529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7239" y="270898"/>
        <a:ext cx="1046243" cy="762567"/>
      </dsp:txXfrm>
    </dsp:sp>
    <dsp:sp modelId="{ADEE9CA2-68BA-446B-862D-AC768A702A3E}">
      <dsp:nvSpPr>
        <dsp:cNvPr id="0" name=""/>
        <dsp:cNvSpPr/>
      </dsp:nvSpPr>
      <dsp:spPr>
        <a:xfrm>
          <a:off x="5796578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81825"/>
            <a:satOff val="27001"/>
            <a:lumOff val="6617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96578" y="570810"/>
        <a:ext cx="162304" cy="162742"/>
      </dsp:txXfrm>
    </dsp:sp>
    <dsp:sp modelId="{EBFC4998-40B2-4DE2-9E01-37CBF211FD3D}">
      <dsp:nvSpPr>
        <dsp:cNvPr id="0" name=""/>
        <dsp:cNvSpPr/>
      </dsp:nvSpPr>
      <dsp:spPr>
        <a:xfrm>
          <a:off x="6124686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00614"/>
                <a:satOff val="28801"/>
                <a:lumOff val="7058"/>
                <a:alphaOff val="0"/>
                <a:shade val="85000"/>
                <a:satMod val="130000"/>
              </a:schemeClr>
            </a:gs>
            <a:gs pos="34000">
              <a:schemeClr val="accent5">
                <a:hueOff val="300614"/>
                <a:satOff val="28801"/>
                <a:lumOff val="7058"/>
                <a:alphaOff val="0"/>
                <a:shade val="87000"/>
                <a:satMod val="125000"/>
              </a:schemeClr>
            </a:gs>
            <a:gs pos="70000">
              <a:schemeClr val="accent5">
                <a:hueOff val="300614"/>
                <a:satOff val="28801"/>
                <a:lumOff val="705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00614"/>
                <a:satOff val="28801"/>
                <a:lumOff val="705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৩০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48411" y="270898"/>
        <a:ext cx="1046243" cy="762567"/>
      </dsp:txXfrm>
    </dsp:sp>
    <dsp:sp modelId="{6BF3E7F4-FD98-4200-8810-376E504A9A43}">
      <dsp:nvSpPr>
        <dsp:cNvPr id="0" name=""/>
        <dsp:cNvSpPr/>
      </dsp:nvSpPr>
      <dsp:spPr>
        <a:xfrm>
          <a:off x="7327749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7749" y="570810"/>
        <a:ext cx="162304" cy="162742"/>
      </dsp:txXfrm>
    </dsp:sp>
    <dsp:sp modelId="{B445DAE3-C2D1-40CA-886E-FC436E7AD28A}">
      <dsp:nvSpPr>
        <dsp:cNvPr id="0" name=""/>
        <dsp:cNvSpPr/>
      </dsp:nvSpPr>
      <dsp:spPr>
        <a:xfrm>
          <a:off x="7655858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shade val="85000"/>
                <a:satMod val="130000"/>
              </a:schemeClr>
            </a:gs>
            <a:gs pos="34000">
              <a:schemeClr val="accent5">
                <a:hueOff val="375767"/>
                <a:satOff val="36001"/>
                <a:lumOff val="8823"/>
                <a:alphaOff val="0"/>
                <a:shade val="87000"/>
                <a:satMod val="125000"/>
              </a:schemeClr>
            </a:gs>
            <a:gs pos="70000">
              <a:schemeClr val="accent5">
                <a:hueOff val="375767"/>
                <a:satOff val="36001"/>
                <a:lumOff val="882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75767"/>
                <a:satOff val="36001"/>
                <a:lumOff val="882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79583" y="270898"/>
        <a:ext cx="1046243" cy="762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EFC25-C317-4876-AEA8-17CAB5C56DCD}">
      <dsp:nvSpPr>
        <dsp:cNvPr id="0" name=""/>
        <dsp:cNvSpPr/>
      </dsp:nvSpPr>
      <dsp:spPr>
        <a:xfrm>
          <a:off x="0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২৪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725" y="270898"/>
        <a:ext cx="1046243" cy="762567"/>
      </dsp:txXfrm>
    </dsp:sp>
    <dsp:sp modelId="{8D3074D3-5547-4BEC-8264-A978FF9A54E6}">
      <dsp:nvSpPr>
        <dsp:cNvPr id="0" name=""/>
        <dsp:cNvSpPr/>
      </dsp:nvSpPr>
      <dsp:spPr>
        <a:xfrm>
          <a:off x="1203063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03063" y="570810"/>
        <a:ext cx="162304" cy="162742"/>
      </dsp:txXfrm>
    </dsp:sp>
    <dsp:sp modelId="{F9A37275-4434-417E-BDCA-FE25760AFD4B}">
      <dsp:nvSpPr>
        <dsp:cNvPr id="0" name=""/>
        <dsp:cNvSpPr/>
      </dsp:nvSpPr>
      <dsp:spPr>
        <a:xfrm>
          <a:off x="1531171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29087"/>
                <a:satOff val="1426"/>
                <a:lumOff val="941"/>
                <a:alphaOff val="0"/>
                <a:shade val="85000"/>
                <a:satMod val="130000"/>
              </a:schemeClr>
            </a:gs>
            <a:gs pos="34000">
              <a:schemeClr val="accent4">
                <a:hueOff val="329087"/>
                <a:satOff val="1426"/>
                <a:lumOff val="941"/>
                <a:alphaOff val="0"/>
                <a:shade val="87000"/>
                <a:satMod val="125000"/>
              </a:schemeClr>
            </a:gs>
            <a:gs pos="70000">
              <a:schemeClr val="accent4">
                <a:hueOff val="329087"/>
                <a:satOff val="1426"/>
                <a:lumOff val="94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329087"/>
                <a:satOff val="1426"/>
                <a:lumOff val="94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২০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54896" y="270898"/>
        <a:ext cx="1046243" cy="762567"/>
      </dsp:txXfrm>
    </dsp:sp>
    <dsp:sp modelId="{179CDA4E-EC55-4F0D-BA14-5CB79F37B950}">
      <dsp:nvSpPr>
        <dsp:cNvPr id="0" name=""/>
        <dsp:cNvSpPr/>
      </dsp:nvSpPr>
      <dsp:spPr>
        <a:xfrm>
          <a:off x="2734234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1359"/>
            <a:satOff val="1783"/>
            <a:lumOff val="1177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34234" y="570810"/>
        <a:ext cx="162304" cy="162742"/>
      </dsp:txXfrm>
    </dsp:sp>
    <dsp:sp modelId="{F0AA0B5E-8EC7-4602-B9AF-7841F78598ED}">
      <dsp:nvSpPr>
        <dsp:cNvPr id="0" name=""/>
        <dsp:cNvSpPr/>
      </dsp:nvSpPr>
      <dsp:spPr>
        <a:xfrm>
          <a:off x="3062343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58174"/>
                <a:satOff val="2853"/>
                <a:lumOff val="1882"/>
                <a:alphaOff val="0"/>
                <a:shade val="85000"/>
                <a:satMod val="130000"/>
              </a:schemeClr>
            </a:gs>
            <a:gs pos="34000">
              <a:schemeClr val="accent4">
                <a:hueOff val="658174"/>
                <a:satOff val="2853"/>
                <a:lumOff val="1882"/>
                <a:alphaOff val="0"/>
                <a:shade val="87000"/>
                <a:satMod val="125000"/>
              </a:schemeClr>
            </a:gs>
            <a:gs pos="70000">
              <a:schemeClr val="accent4">
                <a:hueOff val="658174"/>
                <a:satOff val="2853"/>
                <a:lumOff val="188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658174"/>
                <a:satOff val="2853"/>
                <a:lumOff val="188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১৬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86068" y="270898"/>
        <a:ext cx="1046243" cy="762567"/>
      </dsp:txXfrm>
    </dsp:sp>
    <dsp:sp modelId="{5E99B97B-3CA1-4BFD-B40E-95BAE5E14DB2}">
      <dsp:nvSpPr>
        <dsp:cNvPr id="0" name=""/>
        <dsp:cNvSpPr/>
      </dsp:nvSpPr>
      <dsp:spPr>
        <a:xfrm>
          <a:off x="4265406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22717"/>
            <a:satOff val="3566"/>
            <a:lumOff val="2353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65406" y="570810"/>
        <a:ext cx="162304" cy="162742"/>
      </dsp:txXfrm>
    </dsp:sp>
    <dsp:sp modelId="{1BF69DA7-CFBB-4A14-BC39-4698415033E3}">
      <dsp:nvSpPr>
        <dsp:cNvPr id="0" name=""/>
        <dsp:cNvSpPr/>
      </dsp:nvSpPr>
      <dsp:spPr>
        <a:xfrm>
          <a:off x="4593514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7261"/>
                <a:satOff val="4279"/>
                <a:lumOff val="2824"/>
                <a:alphaOff val="0"/>
                <a:shade val="85000"/>
                <a:satMod val="130000"/>
              </a:schemeClr>
            </a:gs>
            <a:gs pos="34000">
              <a:schemeClr val="accent4">
                <a:hueOff val="987261"/>
                <a:satOff val="4279"/>
                <a:lumOff val="2824"/>
                <a:alphaOff val="0"/>
                <a:shade val="87000"/>
                <a:satMod val="125000"/>
              </a:schemeClr>
            </a:gs>
            <a:gs pos="70000">
              <a:schemeClr val="accent4">
                <a:hueOff val="987261"/>
                <a:satOff val="4279"/>
                <a:lumOff val="282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987261"/>
                <a:satOff val="4279"/>
                <a:lumOff val="282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১২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7239" y="270898"/>
        <a:ext cx="1046243" cy="762567"/>
      </dsp:txXfrm>
    </dsp:sp>
    <dsp:sp modelId="{ADEE9CA2-68BA-446B-862D-AC768A702A3E}">
      <dsp:nvSpPr>
        <dsp:cNvPr id="0" name=""/>
        <dsp:cNvSpPr/>
      </dsp:nvSpPr>
      <dsp:spPr>
        <a:xfrm>
          <a:off x="5796578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234076"/>
            <a:satOff val="5349"/>
            <a:lumOff val="353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96578" y="570810"/>
        <a:ext cx="162304" cy="162742"/>
      </dsp:txXfrm>
    </dsp:sp>
    <dsp:sp modelId="{EBFC4998-40B2-4DE2-9E01-37CBF211FD3D}">
      <dsp:nvSpPr>
        <dsp:cNvPr id="0" name=""/>
        <dsp:cNvSpPr/>
      </dsp:nvSpPr>
      <dsp:spPr>
        <a:xfrm>
          <a:off x="6124686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16347"/>
                <a:satOff val="5706"/>
                <a:lumOff val="3765"/>
                <a:alphaOff val="0"/>
                <a:shade val="85000"/>
                <a:satMod val="130000"/>
              </a:schemeClr>
            </a:gs>
            <a:gs pos="34000">
              <a:schemeClr val="accent4">
                <a:hueOff val="1316347"/>
                <a:satOff val="5706"/>
                <a:lumOff val="3765"/>
                <a:alphaOff val="0"/>
                <a:shade val="87000"/>
                <a:satMod val="125000"/>
              </a:schemeClr>
            </a:gs>
            <a:gs pos="70000">
              <a:schemeClr val="accent4">
                <a:hueOff val="1316347"/>
                <a:satOff val="5706"/>
                <a:lumOff val="376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316347"/>
                <a:satOff val="5706"/>
                <a:lumOff val="376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৮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48411" y="270898"/>
        <a:ext cx="1046243" cy="762567"/>
      </dsp:txXfrm>
    </dsp:sp>
    <dsp:sp modelId="{6BF3E7F4-FD98-4200-8810-376E504A9A43}">
      <dsp:nvSpPr>
        <dsp:cNvPr id="0" name=""/>
        <dsp:cNvSpPr/>
      </dsp:nvSpPr>
      <dsp:spPr>
        <a:xfrm>
          <a:off x="7327749" y="516563"/>
          <a:ext cx="231863" cy="2712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27749" y="570810"/>
        <a:ext cx="162304" cy="162742"/>
      </dsp:txXfrm>
    </dsp:sp>
    <dsp:sp modelId="{B445DAE3-C2D1-40CA-886E-FC436E7AD28A}">
      <dsp:nvSpPr>
        <dsp:cNvPr id="0" name=""/>
        <dsp:cNvSpPr/>
      </dsp:nvSpPr>
      <dsp:spPr>
        <a:xfrm>
          <a:off x="7655858" y="247173"/>
          <a:ext cx="1093693" cy="810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645434"/>
                <a:satOff val="7132"/>
                <a:lumOff val="4706"/>
                <a:alphaOff val="0"/>
                <a:shade val="85000"/>
                <a:satMod val="130000"/>
              </a:schemeClr>
            </a:gs>
            <a:gs pos="34000">
              <a:schemeClr val="accent4">
                <a:hueOff val="1645434"/>
                <a:satOff val="7132"/>
                <a:lumOff val="4706"/>
                <a:alphaOff val="0"/>
                <a:shade val="87000"/>
                <a:satMod val="125000"/>
              </a:schemeClr>
            </a:gs>
            <a:gs pos="70000">
              <a:schemeClr val="accent4">
                <a:hueOff val="1645434"/>
                <a:satOff val="7132"/>
                <a:lumOff val="470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1645434"/>
                <a:satOff val="7132"/>
                <a:lumOff val="470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cap="none" spc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….</a:t>
          </a:r>
          <a:endParaRPr lang="en-US" sz="36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79583" y="270898"/>
        <a:ext cx="1046243" cy="762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01975-B28E-4E25-957E-608D62E4E153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A72C2-7652-4904-AAC6-6A27ED25B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7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চিত্রটি</a:t>
            </a:r>
            <a:r>
              <a:rPr lang="bn-BD" baseline="0" dirty="0" smtClean="0"/>
              <a:t>তে কি দেখতে পাচ্ছ? (ফুল) , পাপড়ি গুলো দেখতে কিরুপ ? (একই )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00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ক। ১,২,৩,৫,৭,১৩,১৭,ও১৯। খ।</a:t>
            </a:r>
            <a:r>
              <a:rPr lang="bn-BD" baseline="0" dirty="0" smtClean="0"/>
              <a:t> ৫৩,৫৯,৬১,৬৭,৭১,৭৩,৭৯,৮৩,৮৯,৯৭। </a:t>
            </a:r>
            <a:r>
              <a:rPr lang="bn-BD" dirty="0" smtClean="0"/>
              <a:t>কাজ শেষে ২/১জন  শিক্ষার্থীকে বোর্ডে এনে  কাজটি করতে দেবো ।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45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তালিকার</a:t>
            </a:r>
            <a:r>
              <a:rPr lang="bn-BD" baseline="0" dirty="0" smtClean="0"/>
              <a:t> পাশাপাশি সংখ্যা গুলোর মধ্যে পার্থক্য কত ?(৭) তালিকার পরবর্তী সংখ্যাটি কি ভাবে পাওয়া যাবে ? (শেষের সংখ্যাটির সাথে ৭ যোগ করে ।)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4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ক। ৩৬,৪২;</a:t>
            </a:r>
            <a:r>
              <a:rPr lang="bn-BD" baseline="0" dirty="0" smtClean="0"/>
              <a:t> খ। ৪,০; </a:t>
            </a:r>
            <a:r>
              <a:rPr lang="bn-BD" dirty="0" smtClean="0"/>
              <a:t>কাজ শেষে ২/১জন  শিক্ষার্থীকে বোর্ডে এনে  কাজটি করতে দেবো ।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0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পাশাপাশি</a:t>
            </a:r>
            <a:r>
              <a:rPr lang="bn-BD" baseline="0" dirty="0" smtClean="0"/>
              <a:t> দুটি সংখ্যার যোগফল কত? ২; </a:t>
            </a:r>
            <a:r>
              <a:rPr lang="bn-BD" dirty="0" smtClean="0"/>
              <a:t>পাশাপাশি</a:t>
            </a:r>
            <a:r>
              <a:rPr lang="bn-BD" baseline="0" dirty="0" smtClean="0"/>
              <a:t> দুটি সংখ্যার যোগফল কত? ৩;</a:t>
            </a:r>
            <a:r>
              <a:rPr lang="bn-BD" dirty="0" smtClean="0"/>
              <a:t> পাশাপাশি</a:t>
            </a:r>
            <a:r>
              <a:rPr lang="bn-BD" baseline="0" dirty="0" smtClean="0"/>
              <a:t> দুটি সংখ্যার যোগফল কত? ৫; ............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69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১হতে</a:t>
            </a:r>
            <a:r>
              <a:rPr lang="bn-BD" baseline="0" dirty="0" smtClean="0"/>
              <a:t> ১০পর্যন্ত  </a:t>
            </a:r>
            <a:r>
              <a:rPr lang="en-US" sz="1200" b="0" u="none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1200" b="0" u="none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u="none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ক্রমিকসংখ্যা</a:t>
            </a:r>
            <a:r>
              <a:rPr lang="bn-BD" sz="1200" b="0" u="none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গুলো লিখ</a:t>
            </a:r>
            <a:r>
              <a:rPr lang="bn-BD" sz="1200" b="0" u="none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 বিপরীতক্রমে </a:t>
            </a:r>
            <a:r>
              <a:rPr lang="bn-BD" dirty="0" smtClean="0"/>
              <a:t>১০হতে</a:t>
            </a:r>
            <a:r>
              <a:rPr lang="bn-BD" baseline="0" dirty="0" smtClean="0"/>
              <a:t> ১পর্যন্ত </a:t>
            </a:r>
            <a:r>
              <a:rPr lang="en-US" sz="1200" b="0" u="none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1200" b="0" u="none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u="none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ক্রমিকসংখ্যা</a:t>
            </a:r>
            <a:r>
              <a:rPr lang="bn-BD" sz="1200" b="0" u="none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গুলো লিখ</a:t>
            </a:r>
            <a:r>
              <a:rPr lang="bn-BD" sz="1200" b="0" u="none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BD" dirty="0" smtClean="0"/>
              <a:t>১হতে</a:t>
            </a:r>
            <a:r>
              <a:rPr lang="bn-BD" baseline="0" dirty="0" smtClean="0"/>
              <a:t> ১০পর্যন্ত ও </a:t>
            </a:r>
            <a:r>
              <a:rPr lang="bn-BD" dirty="0" smtClean="0"/>
              <a:t>১০হতে</a:t>
            </a:r>
            <a:r>
              <a:rPr lang="bn-BD" baseline="0" dirty="0" smtClean="0"/>
              <a:t> ১পর্যন্ত </a:t>
            </a:r>
            <a:r>
              <a:rPr lang="en-US" sz="1200" b="0" u="none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1200" b="0" u="none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u="none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ক্রমিকসংখ্যা</a:t>
            </a:r>
            <a:r>
              <a:rPr lang="bn-BD" sz="1200" b="0" u="none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1200" b="0" u="none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নিচে নিচে লিখে যোগ কর ........................। </a:t>
            </a:r>
            <a:endParaRPr lang="en-US" b="0" u="none" dirty="0" smtClean="0">
              <a:effectLst/>
            </a:endParaRPr>
          </a:p>
          <a:p>
            <a:endParaRPr lang="en-US" b="0" u="none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0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ক = 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737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প্রতিটি</a:t>
            </a:r>
            <a:r>
              <a:rPr lang="bn-BD" baseline="0" dirty="0" smtClean="0"/>
              <a:t> </a:t>
            </a:r>
            <a:r>
              <a:rPr lang="bn-BD" dirty="0" smtClean="0"/>
              <a:t>? চিহ্ন দেখে</a:t>
            </a:r>
            <a:r>
              <a:rPr lang="bn-BD" baseline="0" dirty="0" smtClean="0"/>
              <a:t> প্রশ্ন করুন সংখ্যাটি কত হবে 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86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। 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24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সংশধন করতে পাতরেন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9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প্রতিটি</a:t>
            </a:r>
            <a:r>
              <a:rPr lang="bn-BD" baseline="0" dirty="0" smtClean="0"/>
              <a:t> চিত্র দেখিয়ে প্রশ্ন করবো ছবিটি কি ধরণের , কোন অংশে কি মিল আছে ?এভাবে প্যাটার্ন কথা্টি বের করে আনতে চেষ্টা করবো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9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মুখে উচ্চারণ করে বোর্ডে শিরোনামটি লিখবো ।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0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বিভাগ গুলো দেখিয়ে প্রশ্ন করব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এগুলো কী ? উত্তর বিভাগ আসার পর ক্লিক করে অ্যানিমেশন শেষে ২। এটি কী বাংলাদেশের মানচিত্র ? উত্তর আসবে না ।কেন বাংলাদেশের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মানচিত্র হলো না ?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কেন মানচিত্র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নয় ;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এর ব্যাখ্যা চাইবো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এরপর পরবর্তী স্লাইডে যাব । অ্যানিমেশন শেষে কেন এবং কীভাবে বাংলাদেশের মানচিত্র হলো  তার স্পষ্টধারণা নিয়ে পাঠশিরোনাম ঘোষনা করবেন 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68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র্নিদিষ্ট নিয়মে বিভাগ গুলো সাজানো হয়েছে তাই বাংলাদেশের মানচিত্রের আকৃতি লাভ করেছে । যা বাংলাদেশের মানচিত্রের একটি প্যাটার্ন 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1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১+১=২ (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 গুলো উপরের সারির পাশাপাশি দুটি সংখ্যর সমষ্টির সমান )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২কোথায় বসবে ? ১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+২=৩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 বসবে ? এরপর পরবর্তী সারি গুলো শিক্ষার্থীদের  সম্পন্ন করতে বলবো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23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এটি কোন ধরণের</a:t>
            </a:r>
            <a:r>
              <a:rPr lang="bn-BD" baseline="0" dirty="0" smtClean="0"/>
              <a:t> প্যাটার্ন ?(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প্যাটার্ন ।); 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5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২,৩,৫,৭,১১,দিয়ে পরপর</a:t>
            </a:r>
            <a:r>
              <a:rPr lang="bn-BD" baseline="0" dirty="0" smtClean="0"/>
              <a:t> ভাগ করতে বলবো এবং ক্লিক করে তার ফলাফল দেখাবো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72C2-7652-4904-AAC6-6A27ED25B2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8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88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6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7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94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0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3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2D30ED-4138-453A-A25F-FFB6A8897AE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6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30ED-4138-453A-A25F-FFB6A8897AE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2D30ED-4138-453A-A25F-FFB6A8897AE8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F7D160-5794-46A3-98D8-A6BB3FA2412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60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JPG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gmail-shabujnamuri@gmail.com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3060" y="311184"/>
            <a:ext cx="6308410" cy="1460466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920240"/>
            <a:ext cx="8176055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00B0F0">
                <a:lumMod val="55000"/>
                <a:lumOff val="45000"/>
              </a:srgbClr>
            </a:gs>
            <a:gs pos="78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84942"/>
              </p:ext>
            </p:extLst>
          </p:nvPr>
        </p:nvGraphicFramePr>
        <p:xfrm>
          <a:off x="0" y="0"/>
          <a:ext cx="8671560" cy="6858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44196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9439" y="2792167"/>
            <a:ext cx="5510148" cy="1323439"/>
          </a:xfrm>
          <a:prstGeom prst="rect">
            <a:avLst/>
          </a:prstGeom>
          <a:gradFill>
            <a:gsLst>
              <a:gs pos="19000">
                <a:srgbClr val="00B050">
                  <a:alpha val="70000"/>
                </a:srgbClr>
              </a:gs>
              <a:gs pos="50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 w="161925" cmpd="thinThick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ইরাটোস্থিনিস ছাঁকনির সাহায্যে মৌলিক সংখ্যা নির্ণয় কর-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3707301" y="3284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5" name="Plaque 4"/>
          <p:cNvSpPr/>
          <p:nvPr/>
        </p:nvSpPr>
        <p:spPr>
          <a:xfrm>
            <a:off x="4621701" y="4629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512951" y="3284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Plaque 6"/>
          <p:cNvSpPr/>
          <p:nvPr/>
        </p:nvSpPr>
        <p:spPr>
          <a:xfrm>
            <a:off x="6433310" y="3284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laque 7"/>
          <p:cNvSpPr/>
          <p:nvPr/>
        </p:nvSpPr>
        <p:spPr>
          <a:xfrm>
            <a:off x="8235216" y="3284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laque 8"/>
          <p:cNvSpPr/>
          <p:nvPr/>
        </p:nvSpPr>
        <p:spPr>
          <a:xfrm>
            <a:off x="7334263" y="1941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59404" y="46293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11" name="Plaque 10"/>
          <p:cNvSpPr/>
          <p:nvPr/>
        </p:nvSpPr>
        <p:spPr>
          <a:xfrm>
            <a:off x="944695" y="1753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Plaque 11"/>
          <p:cNvSpPr/>
          <p:nvPr/>
        </p:nvSpPr>
        <p:spPr>
          <a:xfrm>
            <a:off x="1859095" y="1940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Plaque 12"/>
          <p:cNvSpPr/>
          <p:nvPr/>
        </p:nvSpPr>
        <p:spPr>
          <a:xfrm>
            <a:off x="2785070" y="3284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4" name="Plaque 13"/>
          <p:cNvSpPr/>
          <p:nvPr/>
        </p:nvSpPr>
        <p:spPr>
          <a:xfrm>
            <a:off x="3707301" y="73349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laque 14"/>
          <p:cNvSpPr/>
          <p:nvPr/>
        </p:nvSpPr>
        <p:spPr>
          <a:xfrm>
            <a:off x="4621701" y="746938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laque 15"/>
          <p:cNvSpPr/>
          <p:nvPr/>
        </p:nvSpPr>
        <p:spPr>
          <a:xfrm>
            <a:off x="5512951" y="73349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6433310" y="73349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8235216" y="73349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7334263" y="72005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59404" y="746937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aque 20"/>
          <p:cNvSpPr/>
          <p:nvPr/>
        </p:nvSpPr>
        <p:spPr>
          <a:xfrm>
            <a:off x="944695" y="718176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laque 21"/>
          <p:cNvSpPr/>
          <p:nvPr/>
        </p:nvSpPr>
        <p:spPr>
          <a:xfrm>
            <a:off x="1859095" y="72004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laque 22"/>
          <p:cNvSpPr/>
          <p:nvPr/>
        </p:nvSpPr>
        <p:spPr>
          <a:xfrm>
            <a:off x="2785070" y="73349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laque 23"/>
          <p:cNvSpPr/>
          <p:nvPr/>
        </p:nvSpPr>
        <p:spPr>
          <a:xfrm>
            <a:off x="3707301" y="140537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laque 24"/>
          <p:cNvSpPr/>
          <p:nvPr/>
        </p:nvSpPr>
        <p:spPr>
          <a:xfrm>
            <a:off x="4621701" y="1418820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5512951" y="140537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6433310" y="1405373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8235216" y="1405373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7334263" y="1391937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Plaque 29"/>
          <p:cNvSpPr/>
          <p:nvPr/>
        </p:nvSpPr>
        <p:spPr>
          <a:xfrm>
            <a:off x="59404" y="1418819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Plaque 30"/>
          <p:cNvSpPr/>
          <p:nvPr/>
        </p:nvSpPr>
        <p:spPr>
          <a:xfrm>
            <a:off x="944695" y="1390058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Plaque 31"/>
          <p:cNvSpPr/>
          <p:nvPr/>
        </p:nvSpPr>
        <p:spPr>
          <a:xfrm>
            <a:off x="1859095" y="139192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Plaque 32"/>
          <p:cNvSpPr/>
          <p:nvPr/>
        </p:nvSpPr>
        <p:spPr>
          <a:xfrm>
            <a:off x="2785070" y="1405373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Plaque 33"/>
          <p:cNvSpPr/>
          <p:nvPr/>
        </p:nvSpPr>
        <p:spPr>
          <a:xfrm>
            <a:off x="3707301" y="210457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Plaque 34"/>
          <p:cNvSpPr/>
          <p:nvPr/>
        </p:nvSpPr>
        <p:spPr>
          <a:xfrm>
            <a:off x="4621701" y="211801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Plaque 35"/>
          <p:cNvSpPr/>
          <p:nvPr/>
        </p:nvSpPr>
        <p:spPr>
          <a:xfrm>
            <a:off x="5512951" y="210457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Plaque 36"/>
          <p:cNvSpPr/>
          <p:nvPr/>
        </p:nvSpPr>
        <p:spPr>
          <a:xfrm>
            <a:off x="6433310" y="210457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Plaque 37"/>
          <p:cNvSpPr/>
          <p:nvPr/>
        </p:nvSpPr>
        <p:spPr>
          <a:xfrm>
            <a:off x="8235216" y="210457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Plaque 38"/>
          <p:cNvSpPr/>
          <p:nvPr/>
        </p:nvSpPr>
        <p:spPr>
          <a:xfrm>
            <a:off x="7334263" y="2091136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Plaque 39"/>
          <p:cNvSpPr/>
          <p:nvPr/>
        </p:nvSpPr>
        <p:spPr>
          <a:xfrm>
            <a:off x="59404" y="2118018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Plaque 40"/>
          <p:cNvSpPr/>
          <p:nvPr/>
        </p:nvSpPr>
        <p:spPr>
          <a:xfrm>
            <a:off x="944695" y="208925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Plaque 41"/>
          <p:cNvSpPr/>
          <p:nvPr/>
        </p:nvSpPr>
        <p:spPr>
          <a:xfrm>
            <a:off x="1859095" y="209112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Plaque 42"/>
          <p:cNvSpPr/>
          <p:nvPr/>
        </p:nvSpPr>
        <p:spPr>
          <a:xfrm>
            <a:off x="2785070" y="210457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Plaque 43"/>
          <p:cNvSpPr/>
          <p:nvPr/>
        </p:nvSpPr>
        <p:spPr>
          <a:xfrm>
            <a:off x="3707301" y="281090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Plaque 44"/>
          <p:cNvSpPr/>
          <p:nvPr/>
        </p:nvSpPr>
        <p:spPr>
          <a:xfrm>
            <a:off x="4621701" y="282434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Plaque 45"/>
          <p:cNvSpPr/>
          <p:nvPr/>
        </p:nvSpPr>
        <p:spPr>
          <a:xfrm>
            <a:off x="5512951" y="281090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Plaque 46"/>
          <p:cNvSpPr/>
          <p:nvPr/>
        </p:nvSpPr>
        <p:spPr>
          <a:xfrm>
            <a:off x="6433310" y="281090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Plaque 47"/>
          <p:cNvSpPr/>
          <p:nvPr/>
        </p:nvSpPr>
        <p:spPr>
          <a:xfrm>
            <a:off x="8247091" y="2789868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Plaque 48"/>
          <p:cNvSpPr/>
          <p:nvPr/>
        </p:nvSpPr>
        <p:spPr>
          <a:xfrm>
            <a:off x="7334263" y="2797466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Plaque 49"/>
          <p:cNvSpPr/>
          <p:nvPr/>
        </p:nvSpPr>
        <p:spPr>
          <a:xfrm>
            <a:off x="59404" y="2824348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Plaque 50"/>
          <p:cNvSpPr/>
          <p:nvPr/>
        </p:nvSpPr>
        <p:spPr>
          <a:xfrm>
            <a:off x="944695" y="279558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Plaque 51"/>
          <p:cNvSpPr/>
          <p:nvPr/>
        </p:nvSpPr>
        <p:spPr>
          <a:xfrm>
            <a:off x="1859095" y="279745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Plaque 52"/>
          <p:cNvSpPr/>
          <p:nvPr/>
        </p:nvSpPr>
        <p:spPr>
          <a:xfrm>
            <a:off x="2785070" y="281090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Plaque 53"/>
          <p:cNvSpPr/>
          <p:nvPr/>
        </p:nvSpPr>
        <p:spPr>
          <a:xfrm>
            <a:off x="3707301" y="347659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Plaque 54"/>
          <p:cNvSpPr/>
          <p:nvPr/>
        </p:nvSpPr>
        <p:spPr>
          <a:xfrm>
            <a:off x="4621701" y="349004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Plaque 55"/>
          <p:cNvSpPr/>
          <p:nvPr/>
        </p:nvSpPr>
        <p:spPr>
          <a:xfrm>
            <a:off x="5512951" y="347659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Plaque 56"/>
          <p:cNvSpPr/>
          <p:nvPr/>
        </p:nvSpPr>
        <p:spPr>
          <a:xfrm>
            <a:off x="6429949" y="349004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Plaque 57"/>
          <p:cNvSpPr/>
          <p:nvPr/>
        </p:nvSpPr>
        <p:spPr>
          <a:xfrm>
            <a:off x="8235216" y="347659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Plaque 58"/>
          <p:cNvSpPr/>
          <p:nvPr/>
        </p:nvSpPr>
        <p:spPr>
          <a:xfrm>
            <a:off x="7334263" y="346315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Plaque 59"/>
          <p:cNvSpPr/>
          <p:nvPr/>
        </p:nvSpPr>
        <p:spPr>
          <a:xfrm>
            <a:off x="59404" y="3490041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Plaque 60"/>
          <p:cNvSpPr/>
          <p:nvPr/>
        </p:nvSpPr>
        <p:spPr>
          <a:xfrm>
            <a:off x="944695" y="3461280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Plaque 61"/>
          <p:cNvSpPr/>
          <p:nvPr/>
        </p:nvSpPr>
        <p:spPr>
          <a:xfrm>
            <a:off x="1859095" y="346315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Plaque 62"/>
          <p:cNvSpPr/>
          <p:nvPr/>
        </p:nvSpPr>
        <p:spPr>
          <a:xfrm>
            <a:off x="2785070" y="347659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Plaque 63"/>
          <p:cNvSpPr/>
          <p:nvPr/>
        </p:nvSpPr>
        <p:spPr>
          <a:xfrm>
            <a:off x="3719176" y="416765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Plaque 64"/>
          <p:cNvSpPr/>
          <p:nvPr/>
        </p:nvSpPr>
        <p:spPr>
          <a:xfrm>
            <a:off x="4633576" y="418110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Plaque 65"/>
          <p:cNvSpPr/>
          <p:nvPr/>
        </p:nvSpPr>
        <p:spPr>
          <a:xfrm>
            <a:off x="5524826" y="416765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Plaque 66"/>
          <p:cNvSpPr/>
          <p:nvPr/>
        </p:nvSpPr>
        <p:spPr>
          <a:xfrm>
            <a:off x="6429949" y="415449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Plaque 67"/>
          <p:cNvSpPr/>
          <p:nvPr/>
        </p:nvSpPr>
        <p:spPr>
          <a:xfrm>
            <a:off x="8247091" y="416765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Plaque 68"/>
          <p:cNvSpPr/>
          <p:nvPr/>
        </p:nvSpPr>
        <p:spPr>
          <a:xfrm>
            <a:off x="7346138" y="415421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Plaque 69"/>
          <p:cNvSpPr/>
          <p:nvPr/>
        </p:nvSpPr>
        <p:spPr>
          <a:xfrm>
            <a:off x="71279" y="4181101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Plaque 70"/>
          <p:cNvSpPr/>
          <p:nvPr/>
        </p:nvSpPr>
        <p:spPr>
          <a:xfrm>
            <a:off x="956570" y="4152340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Plaque 71"/>
          <p:cNvSpPr/>
          <p:nvPr/>
        </p:nvSpPr>
        <p:spPr>
          <a:xfrm>
            <a:off x="1870970" y="4154211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Plaque 72"/>
          <p:cNvSpPr/>
          <p:nvPr/>
        </p:nvSpPr>
        <p:spPr>
          <a:xfrm>
            <a:off x="2796945" y="4167655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4" name="Plaque 73"/>
          <p:cNvSpPr/>
          <p:nvPr/>
        </p:nvSpPr>
        <p:spPr>
          <a:xfrm>
            <a:off x="3707301" y="4843104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Plaque 74"/>
          <p:cNvSpPr/>
          <p:nvPr/>
        </p:nvSpPr>
        <p:spPr>
          <a:xfrm>
            <a:off x="4621701" y="4856551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6" name="Plaque 75"/>
          <p:cNvSpPr/>
          <p:nvPr/>
        </p:nvSpPr>
        <p:spPr>
          <a:xfrm>
            <a:off x="5512951" y="4843104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Plaque 76"/>
          <p:cNvSpPr/>
          <p:nvPr/>
        </p:nvSpPr>
        <p:spPr>
          <a:xfrm>
            <a:off x="6433310" y="484310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Plaque 77"/>
          <p:cNvSpPr/>
          <p:nvPr/>
        </p:nvSpPr>
        <p:spPr>
          <a:xfrm>
            <a:off x="8235216" y="484310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9" name="Plaque 78"/>
          <p:cNvSpPr/>
          <p:nvPr/>
        </p:nvSpPr>
        <p:spPr>
          <a:xfrm>
            <a:off x="7334263" y="482966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0" name="Plaque 79"/>
          <p:cNvSpPr/>
          <p:nvPr/>
        </p:nvSpPr>
        <p:spPr>
          <a:xfrm>
            <a:off x="59404" y="4856550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Plaque 80"/>
          <p:cNvSpPr/>
          <p:nvPr/>
        </p:nvSpPr>
        <p:spPr>
          <a:xfrm>
            <a:off x="944695" y="482778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Plaque 81"/>
          <p:cNvSpPr/>
          <p:nvPr/>
        </p:nvSpPr>
        <p:spPr>
          <a:xfrm>
            <a:off x="1859095" y="4829660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Plaque 82"/>
          <p:cNvSpPr/>
          <p:nvPr/>
        </p:nvSpPr>
        <p:spPr>
          <a:xfrm>
            <a:off x="2785070" y="484310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Plaque 83"/>
          <p:cNvSpPr/>
          <p:nvPr/>
        </p:nvSpPr>
        <p:spPr>
          <a:xfrm>
            <a:off x="3719176" y="553755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Plaque 84"/>
          <p:cNvSpPr/>
          <p:nvPr/>
        </p:nvSpPr>
        <p:spPr>
          <a:xfrm>
            <a:off x="4633576" y="5551006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6" name="Plaque 85"/>
          <p:cNvSpPr/>
          <p:nvPr/>
        </p:nvSpPr>
        <p:spPr>
          <a:xfrm>
            <a:off x="5524826" y="5537559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Plaque 86"/>
          <p:cNvSpPr/>
          <p:nvPr/>
        </p:nvSpPr>
        <p:spPr>
          <a:xfrm>
            <a:off x="6445185" y="553755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Plaque 87"/>
          <p:cNvSpPr/>
          <p:nvPr/>
        </p:nvSpPr>
        <p:spPr>
          <a:xfrm>
            <a:off x="8247091" y="553755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Plaque 88"/>
          <p:cNvSpPr/>
          <p:nvPr/>
        </p:nvSpPr>
        <p:spPr>
          <a:xfrm>
            <a:off x="7346138" y="5524123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Plaque 89"/>
          <p:cNvSpPr/>
          <p:nvPr/>
        </p:nvSpPr>
        <p:spPr>
          <a:xfrm>
            <a:off x="71279" y="5551005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Plaque 90"/>
          <p:cNvSpPr/>
          <p:nvPr/>
        </p:nvSpPr>
        <p:spPr>
          <a:xfrm>
            <a:off x="956570" y="5522244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Plaque 91"/>
          <p:cNvSpPr/>
          <p:nvPr/>
        </p:nvSpPr>
        <p:spPr>
          <a:xfrm>
            <a:off x="1870970" y="5524115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Plaque 92"/>
          <p:cNvSpPr/>
          <p:nvPr/>
        </p:nvSpPr>
        <p:spPr>
          <a:xfrm>
            <a:off x="2796945" y="553755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Plaque 93"/>
          <p:cNvSpPr/>
          <p:nvPr/>
        </p:nvSpPr>
        <p:spPr>
          <a:xfrm>
            <a:off x="3719176" y="621619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95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Plaque 94"/>
          <p:cNvSpPr/>
          <p:nvPr/>
        </p:nvSpPr>
        <p:spPr>
          <a:xfrm>
            <a:off x="4633576" y="6229639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Plaque 95"/>
          <p:cNvSpPr/>
          <p:nvPr/>
        </p:nvSpPr>
        <p:spPr>
          <a:xfrm>
            <a:off x="5524826" y="6216192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7" name="Plaque 96"/>
          <p:cNvSpPr/>
          <p:nvPr/>
        </p:nvSpPr>
        <p:spPr>
          <a:xfrm>
            <a:off x="6445185" y="621619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Plaque 97"/>
          <p:cNvSpPr/>
          <p:nvPr/>
        </p:nvSpPr>
        <p:spPr>
          <a:xfrm>
            <a:off x="8247091" y="621619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Plaque 98"/>
          <p:cNvSpPr/>
          <p:nvPr/>
        </p:nvSpPr>
        <p:spPr>
          <a:xfrm>
            <a:off x="7346138" y="6202756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Plaque 99"/>
          <p:cNvSpPr/>
          <p:nvPr/>
        </p:nvSpPr>
        <p:spPr>
          <a:xfrm>
            <a:off x="71279" y="6229638"/>
            <a:ext cx="831847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Plaque 100"/>
          <p:cNvSpPr/>
          <p:nvPr/>
        </p:nvSpPr>
        <p:spPr>
          <a:xfrm>
            <a:off x="956570" y="6200877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Plaque 101"/>
          <p:cNvSpPr/>
          <p:nvPr/>
        </p:nvSpPr>
        <p:spPr>
          <a:xfrm>
            <a:off x="1870970" y="6202748"/>
            <a:ext cx="827761" cy="591677"/>
          </a:xfrm>
          <a:prstGeom prst="plaque">
            <a:avLst/>
          </a:prstGeom>
          <a:gradFill flip="none" rotWithShape="1">
            <a:gsLst>
              <a:gs pos="61000">
                <a:schemeClr val="tx1"/>
              </a:gs>
              <a:gs pos="82000">
                <a:srgbClr val="00B0F0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Plaque 102"/>
          <p:cNvSpPr/>
          <p:nvPr/>
        </p:nvSpPr>
        <p:spPr>
          <a:xfrm>
            <a:off x="2796945" y="6216192"/>
            <a:ext cx="827761" cy="591677"/>
          </a:xfrm>
          <a:prstGeom prst="plaque">
            <a:avLst/>
          </a:prstGeom>
          <a:gradFill flip="none" rotWithShape="1">
            <a:gsLst>
              <a:gs pos="51000">
                <a:schemeClr val="tx1"/>
              </a:gs>
              <a:gs pos="69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76200" cmpd="dbl">
            <a:solidFill>
              <a:srgbClr val="00206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94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8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3000"/>
                            </p:stCondLst>
                            <p:childTnLst>
                              <p:par>
                                <p:cTn id="51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3500"/>
                            </p:stCondLst>
                            <p:childTnLst>
                              <p:par>
                                <p:cTn id="52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4000"/>
                            </p:stCondLst>
                            <p:childTnLst>
                              <p:par>
                                <p:cTn id="53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4500"/>
                            </p:stCondLst>
                            <p:childTnLst>
                              <p:par>
                                <p:cTn id="53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5000"/>
                            </p:stCondLst>
                            <p:childTnLst>
                              <p:par>
                                <p:cTn id="54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5500"/>
                            </p:stCondLst>
                            <p:childTnLst>
                              <p:par>
                                <p:cTn id="54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6500"/>
                            </p:stCondLst>
                            <p:childTnLst>
                              <p:par>
                                <p:cTn id="56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7000"/>
                            </p:stCondLst>
                            <p:childTnLst>
                              <p:par>
                                <p:cTn id="56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7500"/>
                            </p:stCondLst>
                            <p:childTnLst>
                              <p:par>
                                <p:cTn id="57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8000"/>
                            </p:stCondLst>
                            <p:childTnLst>
                              <p:par>
                                <p:cTn id="57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8500"/>
                            </p:stCondLst>
                            <p:childTnLst>
                              <p:par>
                                <p:cTn id="58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9000"/>
                            </p:stCondLst>
                            <p:childTnLst>
                              <p:par>
                                <p:cTn id="59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9500"/>
                            </p:stCondLst>
                            <p:childTnLst>
                              <p:par>
                                <p:cTn id="59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3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6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6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8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69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18500"/>
                            </p:stCondLst>
                            <p:childTnLst>
                              <p:par>
                                <p:cTn id="70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1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0500"/>
                            </p:stCondLst>
                            <p:childTnLst>
                              <p:par>
                                <p:cTn id="72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7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1500"/>
                            </p:stCondLst>
                            <p:childTnLst>
                              <p:par>
                                <p:cTn id="74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5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76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4500"/>
                            </p:stCondLst>
                            <p:childTnLst>
                              <p:par>
                                <p:cTn id="77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000"/>
                            </p:stCondLst>
                            <p:childTnLst>
                              <p:par>
                                <p:cTn id="78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5500"/>
                            </p:stCondLst>
                            <p:childTnLst>
                              <p:par>
                                <p:cTn id="78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000"/>
                            </p:stCondLst>
                            <p:childTnLst>
                              <p:par>
                                <p:cTn id="79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500"/>
                            </p:stCondLst>
                            <p:childTnLst>
                              <p:par>
                                <p:cTn id="80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2" fill="hold">
                      <p:stCondLst>
                        <p:cond delay="indefinite"/>
                      </p:stCondLst>
                      <p:childTnLst>
                        <p:par>
                          <p:cTn id="813" fill="hold">
                            <p:stCondLst>
                              <p:cond delay="0"/>
                            </p:stCondLst>
                            <p:childTnLst>
                              <p:par>
                                <p:cTn id="814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3000"/>
                            </p:stCondLst>
                            <p:childTnLst>
                              <p:par>
                                <p:cTn id="81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3500"/>
                            </p:stCondLst>
                            <p:childTnLst>
                              <p:par>
                                <p:cTn id="8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4000"/>
                            </p:stCondLst>
                            <p:childTnLst>
                              <p:par>
                                <p:cTn id="82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4500"/>
                            </p:stCondLst>
                            <p:childTnLst>
                              <p:par>
                                <p:cTn id="8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5000"/>
                            </p:stCondLst>
                            <p:childTnLst>
                              <p:par>
                                <p:cTn id="84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5500"/>
                            </p:stCondLst>
                            <p:childTnLst>
                              <p:par>
                                <p:cTn id="8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6000"/>
                            </p:stCondLst>
                            <p:childTnLst>
                              <p:par>
                                <p:cTn id="85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6500"/>
                            </p:stCondLst>
                            <p:childTnLst>
                              <p:par>
                                <p:cTn id="85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7000"/>
                            </p:stCondLst>
                            <p:childTnLst>
                              <p:par>
                                <p:cTn id="86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7500"/>
                            </p:stCondLst>
                            <p:childTnLst>
                              <p:par>
                                <p:cTn id="87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8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8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9500"/>
                            </p:stCondLst>
                            <p:childTnLst>
                              <p:par>
                                <p:cTn id="89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3000"/>
                            </p:stCondLst>
                            <p:childTnLst>
                              <p:par>
                                <p:cTn id="91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3500"/>
                            </p:stCondLst>
                            <p:childTnLst>
                              <p:par>
                                <p:cTn id="9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4000"/>
                            </p:stCondLst>
                            <p:childTnLst>
                              <p:par>
                                <p:cTn id="92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4500"/>
                            </p:stCondLst>
                            <p:childTnLst>
                              <p:par>
                                <p:cTn id="935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0" fill="hold">
                            <p:stCondLst>
                              <p:cond delay="5000"/>
                            </p:stCondLst>
                            <p:childTnLst>
                              <p:par>
                                <p:cTn id="94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6" fill="hold">
                            <p:stCondLst>
                              <p:cond delay="5500"/>
                            </p:stCondLst>
                            <p:childTnLst>
                              <p:par>
                                <p:cTn id="9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2" fill="hold">
                      <p:stCondLst>
                        <p:cond delay="indefinite"/>
                      </p:stCondLst>
                      <p:childTnLst>
                        <p:par>
                          <p:cTn id="953" fill="hold">
                            <p:stCondLst>
                              <p:cond delay="0"/>
                            </p:stCondLst>
                            <p:childTnLst>
                              <p:par>
                                <p:cTn id="954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3000"/>
                            </p:stCondLst>
                            <p:childTnLst>
                              <p:par>
                                <p:cTn id="95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3500"/>
                            </p:stCondLst>
                            <p:childTnLst>
                              <p:par>
                                <p:cTn id="96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4000"/>
                            </p:stCondLst>
                            <p:childTnLst>
                              <p:par>
                                <p:cTn id="969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4" fill="hold">
                      <p:stCondLst>
                        <p:cond delay="indefinite"/>
                      </p:stCondLst>
                      <p:childTnLst>
                        <p:par>
                          <p:cTn id="975" fill="hold">
                            <p:stCondLst>
                              <p:cond delay="0"/>
                            </p:stCondLst>
                            <p:childTnLst>
                              <p:par>
                                <p:cTn id="976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1" grpId="1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 animBg="1"/>
      <p:bldP spid="81" grpId="0" animBg="1"/>
      <p:bldP spid="81" grpId="1" animBg="1"/>
      <p:bldP spid="82" grpId="0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90" grpId="0" animBg="1"/>
      <p:bldP spid="90" grpId="1" animBg="1"/>
      <p:bldP spid="91" grpId="0" animBg="1"/>
      <p:bldP spid="91" grpId="1" animBg="1"/>
      <p:bldP spid="92" grpId="0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>
                <a:lumMod val="55000"/>
                <a:lumOff val="45000"/>
              </a:srgbClr>
            </a:gs>
            <a:gs pos="84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8658" y="443754"/>
            <a:ext cx="2312893" cy="6857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3200" b="1" u="sng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1940" y="2393576"/>
            <a:ext cx="7584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)  ১থেকে ২০ এর মধ্যে মৌলিক সংখ্যা কয়টি ও কী কী 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1940" y="2978351"/>
            <a:ext cx="7409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 ৫০ থেকে ১০০ এর মধ্যে মৌলিক সংখ্যাগুলো  লিখ ?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>
                <a:lumMod val="55000"/>
                <a:lumOff val="45000"/>
              </a:srgbClr>
            </a:gs>
            <a:gs pos="84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2371" y="289389"/>
            <a:ext cx="6729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তালিকার পরবর্তী দুটি সংখ্যা নির্ণয় কর ;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৩ , ১০ , ১৭, ২৪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৩১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1062" y="1528551"/>
            <a:ext cx="7178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সমাধানঃ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তালিকার  সংখ্যালো =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algn="ctr"/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৩ ,  ১০ , ১৭,  ২৪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৩১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1876730" y="2224654"/>
            <a:ext cx="1725562" cy="727631"/>
          </a:xfrm>
          <a:prstGeom prst="wedgeEllipseCallout">
            <a:avLst>
              <a:gd name="adj1" fmla="val 5624"/>
              <a:gd name="adj2" fmla="val 128330"/>
            </a:avLst>
          </a:prstGeom>
          <a:noFill/>
          <a:ln w="50800" cap="rnd">
            <a:solidFill>
              <a:schemeClr val="accent2"/>
            </a:solidFill>
            <a:rou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7708" y="3367756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0203" y="3367756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7032" y="3344644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9919" y="3344644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495" y="3663890"/>
            <a:ext cx="2607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পার্থক্য;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4602" y="3344643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৭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2486" y="1916313"/>
            <a:ext cx="575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681" y="4306526"/>
            <a:ext cx="753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2371" y="4874350"/>
            <a:ext cx="5110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= ৩১ + ৭ = ৩৮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7646" y="5330122"/>
            <a:ext cx="5110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এবং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৩৮ + ৭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= ৪৫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09444 0.002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4 0.00209 L 0.18542 -0.002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42 -0.00208 L 0.28542 -0.002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42 -0.00208 L 0.3982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3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10" grpId="0"/>
      <p:bldP spid="11" grpId="0"/>
      <p:bldP spid="12" grpId="0"/>
      <p:bldP spid="13" grpId="0"/>
      <p:bldP spid="15" grpId="0"/>
      <p:bldP spid="16" grpId="0"/>
      <p:bldP spid="16" grpId="1"/>
      <p:bldP spid="17" grpId="0"/>
      <p:bldP spid="17" grpId="1"/>
      <p:bldP spid="17" grpId="2"/>
      <p:bldP spid="14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rgbClr val="00B0F0">
                <a:lumMod val="55000"/>
                <a:lumOff val="45000"/>
              </a:srgbClr>
            </a:gs>
            <a:gs pos="81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24311289"/>
              </p:ext>
            </p:extLst>
          </p:nvPr>
        </p:nvGraphicFramePr>
        <p:xfrm>
          <a:off x="215154" y="2528048"/>
          <a:ext cx="8749552" cy="130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59056" y="4350964"/>
            <a:ext cx="6141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তালিকার পরবর্তী দুটি সংখ্যা  নির্ণয় কর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13385655"/>
              </p:ext>
            </p:extLst>
          </p:nvPr>
        </p:nvGraphicFramePr>
        <p:xfrm>
          <a:off x="201706" y="2541495"/>
          <a:ext cx="8749552" cy="130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170162" y="356102"/>
            <a:ext cx="4862650" cy="1472697"/>
          </a:xfrm>
          <a:prstGeom prst="roundRect">
            <a:avLst>
              <a:gd name="adj" fmla="val 50000"/>
            </a:avLst>
          </a:prstGeom>
          <a:gradFill>
            <a:gsLst>
              <a:gs pos="14000">
                <a:schemeClr val="accent4">
                  <a:lumMod val="60000"/>
                  <a:lumOff val="40000"/>
                </a:schemeClr>
              </a:gs>
              <a:gs pos="26000">
                <a:schemeClr val="accent1">
                  <a:lumMod val="45000"/>
                  <a:lumOff val="5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91000">
                <a:srgbClr val="00B050"/>
              </a:gs>
            </a:gsLst>
            <a:lin ang="5400000" scaled="1"/>
          </a:gradFill>
          <a:ln w="88900" cmpd="thickThin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>
              <a:rot lat="0" lon="0" rev="4200000"/>
            </a:lightRig>
          </a:scene3d>
          <a:sp3d extrusionH="76200">
            <a:bevelT w="482600" h="69850" prst="relaxedInset"/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        </a:t>
            </a:r>
            <a:endParaRPr lang="en-US" sz="48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2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FEFC25-C317-4876-AEA8-17CAB5C56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3074D3-5547-4BEC-8264-A978FF9A5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9A37275-4434-417E-BDCA-FE25760A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9CDA4E-EC55-4F0D-BA14-5CB79F37B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AA0B5E-8EC7-4602-B9AF-7841F7859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99B97B-3CA1-4BFD-B40E-95BAE5E14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F69DA7-CFBB-4A14-BC39-46984150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EE9CA2-68BA-446B-862D-AC768A702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C4998-40B2-4DE2-9E01-37CBF211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F3E7F4-FD98-4200-8810-376E504A9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45DAE3-C2D1-40CA-886E-FC436E7AD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FEFC25-C317-4876-AEA8-17CAB5C56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3074D3-5547-4BEC-8264-A978FF9A54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A37275-4434-417E-BDCA-FE25760AF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9CDA4E-EC55-4F0D-BA14-5CB79F37B9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AA0B5E-8EC7-4602-B9AF-7841F78598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99B97B-3CA1-4BFD-B40E-95BAE5E14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F69DA7-CFBB-4A14-BC39-46984150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E9CA2-68BA-446B-862D-AC768A702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FC4998-40B2-4DE2-9E01-37CBF211F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F3E7F4-FD98-4200-8810-376E504A9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45DAE3-C2D1-40CA-886E-FC436E7AD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Graphic spid="5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00B0F0">
                <a:lumMod val="55000"/>
                <a:lumOff val="45000"/>
              </a:srgbClr>
            </a:gs>
            <a:gs pos="7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1" y="800450"/>
            <a:ext cx="893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ফিবোনাক্কি সংখ্যা; ১,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৩,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৫,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71972" y="2055419"/>
            <a:ext cx="991260" cy="1268391"/>
            <a:chOff x="3666604" y="4783871"/>
            <a:chExt cx="991260" cy="1268391"/>
          </a:xfrm>
        </p:grpSpPr>
        <p:sp>
          <p:nvSpPr>
            <p:cNvPr id="8" name="Arc 7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21664" y="2070167"/>
            <a:ext cx="991260" cy="1268391"/>
            <a:chOff x="3666604" y="4783871"/>
            <a:chExt cx="991260" cy="1268391"/>
          </a:xfrm>
        </p:grpSpPr>
        <p:sp>
          <p:nvSpPr>
            <p:cNvPr id="13" name="Arc 12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37871" y="2055419"/>
            <a:ext cx="991260" cy="1268391"/>
            <a:chOff x="3666604" y="4783871"/>
            <a:chExt cx="991260" cy="1268391"/>
          </a:xfrm>
        </p:grpSpPr>
        <p:sp>
          <p:nvSpPr>
            <p:cNvPr id="17" name="Arc 16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3023" y="2055419"/>
            <a:ext cx="991260" cy="1268391"/>
            <a:chOff x="3666604" y="4783871"/>
            <a:chExt cx="991260" cy="1268391"/>
          </a:xfrm>
        </p:grpSpPr>
        <p:sp>
          <p:nvSpPr>
            <p:cNvPr id="21" name="Arc 20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78311" y="4975044"/>
              <a:ext cx="375507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62258" y="2070167"/>
            <a:ext cx="991260" cy="1266045"/>
            <a:chOff x="3666604" y="4783871"/>
            <a:chExt cx="991260" cy="1266045"/>
          </a:xfrm>
        </p:grpSpPr>
        <p:sp>
          <p:nvSpPr>
            <p:cNvPr id="25" name="Arc 24"/>
            <p:cNvSpPr/>
            <p:nvPr/>
          </p:nvSpPr>
          <p:spPr>
            <a:xfrm rot="10800000">
              <a:off x="3666604" y="4906719"/>
              <a:ext cx="734100" cy="825782"/>
            </a:xfrm>
            <a:prstGeom prst="arc">
              <a:avLst>
                <a:gd name="adj1" fmla="val 16200000"/>
                <a:gd name="adj2" fmla="val 3012265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9487019" flipH="1">
              <a:off x="3674264" y="4783871"/>
              <a:ext cx="983600" cy="1064448"/>
            </a:xfrm>
            <a:prstGeom prst="arc">
              <a:avLst>
                <a:gd name="adj1" fmla="val 16182850"/>
                <a:gd name="adj2" fmla="val 691298"/>
              </a:avLst>
            </a:prstGeom>
            <a:ln w="381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89030" y="4972698"/>
              <a:ext cx="6078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  <a:p>
              <a:r>
                <a:rPr lang="en-US" sz="3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13</a:t>
              </a:r>
              <a:endPara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478893" y="3669991"/>
            <a:ext cx="49537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তালিকার পরের ৫টি সংখ্যা লিখ ? </a:t>
            </a:r>
            <a:endParaRPr lang="en-US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52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00B0F0">
                <a:lumMod val="55000"/>
                <a:lumOff val="45000"/>
              </a:srgbClr>
            </a:gs>
            <a:gs pos="7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59069"/>
              </p:ext>
            </p:extLst>
          </p:nvPr>
        </p:nvGraphicFramePr>
        <p:xfrm>
          <a:off x="3638082" y="3012703"/>
          <a:ext cx="1755058" cy="1480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8082" y="3012703"/>
                        <a:ext cx="1755058" cy="148083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6000">
                            <a:schemeClr val="tx1"/>
                          </a:gs>
                          <a:gs pos="6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60000">
                            <a:srgbClr val="002060"/>
                          </a:gs>
                          <a:gs pos="74000">
                            <a:srgbClr val="C00000"/>
                          </a:gs>
                        </a:gsLst>
                        <a:path path="rect">
                          <a:fillToRect l="50000" t="50000" r="50000" b="50000"/>
                        </a:path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11" y="1704949"/>
            <a:ext cx="64008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3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2060"/>
            </a:gs>
            <a:gs pos="85000">
              <a:srgbClr val="00B0F0">
                <a:lumMod val="55000"/>
                <a:lumOff val="45000"/>
              </a:srgbClr>
            </a:gs>
            <a:gs pos="84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062" y="620206"/>
            <a:ext cx="8794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ক= ১ + ২ + ৩ + ৪ + ৫ + ৬ + ৭ + ৮ +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৯ +১০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06" y="1371294"/>
            <a:ext cx="9025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ক= ১০+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৯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+ ৮ + ৭ + ৬ + ৫ + ৪ + ৩ + ২ +১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0391" y="2799689"/>
            <a:ext cx="862780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58257" y="2089107"/>
            <a:ext cx="1043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7997" y="2106151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7737" y="2137368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15355" y="2158454"/>
            <a:ext cx="1063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4444" y="2206948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77874" y="2242415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1304" y="2222438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22130" y="2208178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50742" y="2179283"/>
            <a:ext cx="918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১১+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3742" y="2137368"/>
            <a:ext cx="595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১১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77" y="1993928"/>
            <a:ext cx="1173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২ক= 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203308" y="2905145"/>
            <a:ext cx="1173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২ক=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1366737" y="2943891"/>
            <a:ext cx="1703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( </a:t>
            </a:r>
            <a:r>
              <a:rPr lang="bn-BD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১+১০)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53463" y="2940016"/>
            <a:ext cx="1032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১০</a:t>
            </a:r>
            <a:endParaRPr lang="en-US" sz="4000" dirty="0"/>
          </a:p>
        </p:txBody>
      </p:sp>
      <p:sp>
        <p:nvSpPr>
          <p:cNvPr id="20" name="Rectangle 19"/>
          <p:cNvSpPr/>
          <p:nvPr/>
        </p:nvSpPr>
        <p:spPr>
          <a:xfrm>
            <a:off x="230723" y="3741783"/>
            <a:ext cx="1067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 = </a:t>
            </a:r>
            <a:endParaRPr lang="en-US" sz="4000" dirty="0"/>
          </a:p>
        </p:txBody>
      </p:sp>
      <p:sp>
        <p:nvSpPr>
          <p:cNvPr id="21" name="Rectangle 20"/>
          <p:cNvSpPr/>
          <p:nvPr/>
        </p:nvSpPr>
        <p:spPr>
          <a:xfrm>
            <a:off x="1162611" y="3671637"/>
            <a:ext cx="1703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( ১+১০ )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37455" y="3560795"/>
            <a:ext cx="1032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১০</a:t>
            </a:r>
            <a:endParaRPr lang="en-US" sz="4000" dirty="0">
              <a:solidFill>
                <a:srgbClr val="00206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502558" y="4303261"/>
            <a:ext cx="272782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79708" y="4174195"/>
            <a:ext cx="540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 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-194399" y="4798843"/>
            <a:ext cx="7610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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 = </a:t>
            </a:r>
            <a:endParaRPr lang="en-US" sz="4000" dirty="0"/>
          </a:p>
        </p:txBody>
      </p:sp>
      <p:sp>
        <p:nvSpPr>
          <p:cNvPr id="27" name="Rectangle 26"/>
          <p:cNvSpPr/>
          <p:nvPr/>
        </p:nvSpPr>
        <p:spPr>
          <a:xfrm>
            <a:off x="1680195" y="4706978"/>
            <a:ext cx="3861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( প্রথম পদ +শেষ পদ)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83174" y="4869785"/>
            <a:ext cx="2539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  <a:sym typeface="Symbol" panose="05050102010706020507" pitchFamily="18" charset="2"/>
              </a:rPr>
              <a:t> পদ সংখ্যা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66737" y="5219185"/>
            <a:ext cx="4270557" cy="28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03340" y="5222027"/>
            <a:ext cx="5405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২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987997" y="78028"/>
            <a:ext cx="51233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ক্রমিকসংখ্যার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b="1" u="sng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u="sng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chemeClr val="bg1"/>
            </a:gs>
            <a:gs pos="82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3644" y="4860787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২ক - ১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775504"/>
              </p:ext>
            </p:extLst>
          </p:nvPr>
        </p:nvGraphicFramePr>
        <p:xfrm>
          <a:off x="795867" y="2107012"/>
          <a:ext cx="7748057" cy="139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7015"/>
                <a:gridCol w="968507"/>
                <a:gridCol w="968507"/>
                <a:gridCol w="968507"/>
                <a:gridCol w="968507"/>
                <a:gridCol w="968507"/>
                <a:gridCol w="968507"/>
              </a:tblGrid>
              <a:tr h="69850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রাশি</a:t>
                      </a:r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১ম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২য়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৩য় 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৪র্থ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১০ম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২৫তম 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২ক - 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57438" y="4860786"/>
            <a:ext cx="814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7514" y="4888867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2918" y="4888867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1542" y="4889879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942" y="4247930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=১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3735" y="4554358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=২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17296" y="4888867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4394" y="4860785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1781" y="4361274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=৩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6076" y="4919525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1324" y="4887855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0091" y="3955540"/>
            <a:ext cx="1795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=৪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7514" y="4919524"/>
            <a:ext cx="102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62981" y="5565520"/>
            <a:ext cx="60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7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03031" y="3863662"/>
            <a:ext cx="18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5781" y="4908054"/>
            <a:ext cx="1150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10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0056" y="4288860"/>
            <a:ext cx="67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19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4873" y="3573294"/>
            <a:ext cx="1969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 =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হলে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64975" y="4908054"/>
            <a:ext cx="1272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25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- ১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8665" y="4860784"/>
            <a:ext cx="67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4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9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5885 -0.290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5364 -0.2905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05 -0.2902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625 -0.2888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26545 -0.2944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4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36997 -0.2944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  <p:bldP spid="7" grpId="0"/>
      <p:bldP spid="7" grpId="1"/>
      <p:bldP spid="8" grpId="0"/>
      <p:bldP spid="8" grpId="1"/>
      <p:bldP spid="14" grpId="0"/>
      <p:bldP spid="14" grpId="1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5000"/>
                <a:lumOff val="95000"/>
              </a:schemeClr>
            </a:gs>
            <a:gs pos="85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322"/>
          <a:stretch/>
        </p:blipFill>
        <p:spPr>
          <a:xfrm>
            <a:off x="842964" y="1967070"/>
            <a:ext cx="7541316" cy="3278965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7663144" y="2596963"/>
            <a:ext cx="828712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২৫তম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4309" y="2566186"/>
            <a:ext cx="61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556" y="3489995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4800" y="4043965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4309" y="3036336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5716" y="2980636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5012" y="3541811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1807" y="3997381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5715" y="4043965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4441" y="4538149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0144" y="4559282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2494" y="4559282"/>
            <a:ext cx="618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6172" y="3093678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09426" y="3093678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৪৯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9198" y="3615338"/>
            <a:ext cx="10972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৩ক+২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2943" y="3617535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৩২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0458" y="4130900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17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88472" y="4121290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33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4296" y="4117658"/>
            <a:ext cx="70818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101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4492" y="4646903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74151" y="4643173"/>
            <a:ext cx="64008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61471" y="4634613"/>
            <a:ext cx="708189" cy="4572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101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1273" y="253148"/>
            <a:ext cx="3419301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00B0F0">
                <a:lumMod val="55000"/>
                <a:lumOff val="45000"/>
              </a:srgbClr>
            </a:gs>
            <a:gs pos="77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361" y="185512"/>
            <a:ext cx="5015315" cy="1268714"/>
          </a:xfrm>
          <a:prstGeom prst="rect">
            <a:avLst/>
          </a:prstGeom>
          <a:gradFill>
            <a:gsLst>
              <a:gs pos="90000">
                <a:srgbClr val="00B0F0">
                  <a:lumMod val="55000"/>
                  <a:lumOff val="45000"/>
                </a:srgbClr>
              </a:gs>
              <a:gs pos="7700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516194" y="1929146"/>
            <a:ext cx="8103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তালিকাটি লক্ষ্য কর  ২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৪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৬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৮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,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১০,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…….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32" y="2935220"/>
            <a:ext cx="664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ক) এটি কোন ধরণের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প্যাটার্ন উল্লেখ কর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।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194" y="3879739"/>
            <a:ext cx="6859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খ 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প্যাটার্নটির পরবর্তী তিনটি সংখ্যা নির্ণয় কর । 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033" y="4666081"/>
            <a:ext cx="679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গ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) সংক্ষিপ্ত পদ্ধতিতে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প্যাটার্নটির ১০টি পদের সমষ্টি নির্ণয়</a:t>
            </a:r>
          </a:p>
          <a:p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  কর । 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1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680"/>
            <a:ext cx="9037320" cy="5745480"/>
          </a:xfrm>
        </p:spPr>
        <p:txBody>
          <a:bodyPr>
            <a:norm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bn-IN" sz="2800" dirty="0" smtClean="0"/>
              <a:t>          </a:t>
            </a:r>
            <a:r>
              <a:rPr lang="bn-IN" sz="2800" dirty="0" smtClean="0">
                <a:solidFill>
                  <a:srgbClr val="C00000"/>
                </a:solidFill>
              </a:rPr>
              <a:t>শিক্ষক পরিচিতি </a:t>
            </a:r>
            <a:r>
              <a:rPr lang="bn-IN" sz="2800" dirty="0" smtClean="0">
                <a:solidFill>
                  <a:srgbClr val="0070C0"/>
                </a:solidFill>
              </a:rPr>
              <a:t/>
            </a:r>
            <a:br>
              <a:rPr lang="bn-IN" sz="2800" dirty="0" smtClean="0">
                <a:solidFill>
                  <a:srgbClr val="0070C0"/>
                </a:solidFill>
              </a:rPr>
            </a:br>
            <a:r>
              <a:rPr lang="bn-IN" sz="2800" dirty="0" smtClean="0">
                <a:solidFill>
                  <a:srgbClr val="0070C0"/>
                </a:solidFill>
              </a:rPr>
              <a:t>   মোঃআনিছুর রহমান(</a:t>
            </a:r>
            <a:r>
              <a:rPr lang="bn-IN" sz="2800" dirty="0" smtClean="0">
                <a:solidFill>
                  <a:srgbClr val="00B050"/>
                </a:solidFill>
              </a:rPr>
              <a:t>সবুজ</a:t>
            </a:r>
            <a:r>
              <a:rPr lang="bn-IN" sz="2800" dirty="0" smtClean="0">
                <a:solidFill>
                  <a:srgbClr val="0070C0"/>
                </a:solidFill>
              </a:rPr>
              <a:t>) </a:t>
            </a:r>
            <a:br>
              <a:rPr lang="bn-IN" sz="2800" dirty="0" smtClean="0">
                <a:solidFill>
                  <a:srgbClr val="0070C0"/>
                </a:solidFill>
              </a:rPr>
            </a:br>
            <a:r>
              <a:rPr lang="bn-IN" sz="2800" dirty="0" smtClean="0">
                <a:solidFill>
                  <a:srgbClr val="0070C0"/>
                </a:solidFill>
              </a:rPr>
              <a:t>    </a:t>
            </a:r>
            <a:r>
              <a:rPr lang="bn-IN" sz="2800" dirty="0" smtClean="0">
                <a:solidFill>
                  <a:srgbClr val="FF0000"/>
                </a:solidFill>
              </a:rPr>
              <a:t>সহকারী শিক্ষক(বি এস সি)</a:t>
            </a:r>
            <a:r>
              <a:rPr lang="bn-IN" sz="2800" dirty="0" smtClean="0">
                <a:solidFill>
                  <a:srgbClr val="0070C0"/>
                </a:solidFill>
              </a:rPr>
              <a:t/>
            </a:r>
            <a:br>
              <a:rPr lang="bn-IN" sz="2800" dirty="0" smtClean="0">
                <a:solidFill>
                  <a:srgbClr val="0070C0"/>
                </a:solidFill>
              </a:rPr>
            </a:br>
            <a:r>
              <a:rPr lang="bn-IN" sz="2800" dirty="0" smtClean="0">
                <a:solidFill>
                  <a:srgbClr val="0070C0"/>
                </a:solidFill>
              </a:rPr>
              <a:t>    </a:t>
            </a:r>
            <a:r>
              <a:rPr lang="bn-IN" sz="2800" dirty="0" smtClean="0">
                <a:solidFill>
                  <a:srgbClr val="7030A0"/>
                </a:solidFill>
              </a:rPr>
              <a:t>গোড়ল দাখিল মাদরাসা </a:t>
            </a:r>
            <a:r>
              <a:rPr lang="bn-IN" sz="2800" dirty="0" smtClean="0">
                <a:solidFill>
                  <a:srgbClr val="0070C0"/>
                </a:solidFill>
              </a:rPr>
              <a:t/>
            </a:r>
            <a:br>
              <a:rPr lang="bn-IN" sz="2800" dirty="0" smtClean="0">
                <a:solidFill>
                  <a:srgbClr val="0070C0"/>
                </a:solidFill>
              </a:rPr>
            </a:br>
            <a:r>
              <a:rPr lang="bn-IN" sz="2800" dirty="0" smtClean="0">
                <a:solidFill>
                  <a:srgbClr val="0070C0"/>
                </a:solidFill>
              </a:rPr>
              <a:t>     </a:t>
            </a:r>
            <a:r>
              <a:rPr lang="bn-IN" sz="2800" dirty="0" smtClean="0">
                <a:solidFill>
                  <a:srgbClr val="00B050"/>
                </a:solidFill>
              </a:rPr>
              <a:t>কালীগঞ্জ,লালমনিরহাট। </a:t>
            </a:r>
            <a:r>
              <a:rPr lang="bn-IN" sz="2800" dirty="0" smtClean="0">
                <a:solidFill>
                  <a:srgbClr val="0070C0"/>
                </a:solidFill>
              </a:rPr>
              <a:t/>
            </a:r>
            <a:br>
              <a:rPr lang="bn-IN" sz="2800" dirty="0" smtClean="0">
                <a:solidFill>
                  <a:srgbClr val="0070C0"/>
                </a:solidFill>
              </a:rPr>
            </a:br>
            <a:r>
              <a:rPr lang="bn-IN" sz="2800" dirty="0" smtClean="0">
                <a:solidFill>
                  <a:srgbClr val="0070C0"/>
                </a:solidFill>
              </a:rPr>
              <a:t>     </a:t>
            </a:r>
            <a:r>
              <a:rPr lang="bn-IN" sz="2800" dirty="0" smtClean="0">
                <a:solidFill>
                  <a:srgbClr val="FF0000"/>
                </a:solidFill>
              </a:rPr>
              <a:t>মোবাইল নং-০১৭২৩৩১৪১৩৮</a:t>
            </a:r>
            <a:r>
              <a:rPr lang="bn-IN" sz="2800" dirty="0" smtClean="0">
                <a:solidFill>
                  <a:srgbClr val="0070C0"/>
                </a:solidFill>
              </a:rPr>
              <a:t/>
            </a:r>
            <a:br>
              <a:rPr lang="bn-IN" sz="2800" dirty="0" smtClean="0">
                <a:solidFill>
                  <a:srgbClr val="0070C0"/>
                </a:solidFill>
              </a:rPr>
            </a:br>
            <a:r>
              <a:rPr lang="bn-IN" sz="2800" dirty="0" smtClean="0">
                <a:solidFill>
                  <a:srgbClr val="0070C0"/>
                </a:solidFill>
              </a:rPr>
              <a:t>       </a:t>
            </a:r>
            <a:r>
              <a:rPr lang="en-US" sz="2800" dirty="0" smtClean="0">
                <a:solidFill>
                  <a:srgbClr val="7030A0"/>
                </a:solidFill>
                <a:hlinkClick r:id="rId2"/>
              </a:rPr>
              <a:t>gmail-shabujnamuri@gmail.com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1259" y="2449909"/>
            <a:ext cx="2963141" cy="2975531"/>
          </a:xfrm>
        </p:spPr>
        <p:txBody>
          <a:bodyPr>
            <a:normAutofit/>
          </a:bodyPr>
          <a:lstStyle/>
          <a:p>
            <a:pPr algn="ctr"/>
            <a:r>
              <a:rPr lang="bn-IN" u="sng" dirty="0" smtClean="0">
                <a:solidFill>
                  <a:srgbClr val="FF0000"/>
                </a:solidFill>
              </a:rPr>
              <a:t>বিষয় পরিচিতি</a:t>
            </a:r>
          </a:p>
          <a:p>
            <a:pPr algn="ctr"/>
            <a:r>
              <a:rPr lang="bn-IN" dirty="0" smtClean="0">
                <a:solidFill>
                  <a:srgbClr val="7030A0"/>
                </a:solidFill>
              </a:rPr>
              <a:t>বিষয়-গণিত</a:t>
            </a:r>
          </a:p>
          <a:p>
            <a:pPr algn="ctr"/>
            <a:r>
              <a:rPr lang="bn-IN" dirty="0" smtClean="0">
                <a:solidFill>
                  <a:srgbClr val="00B050"/>
                </a:solidFill>
              </a:rPr>
              <a:t>৮ম-শ্রেণী</a:t>
            </a:r>
          </a:p>
          <a:p>
            <a:pPr algn="ctr"/>
            <a:r>
              <a:rPr lang="bn-IN" dirty="0" smtClean="0">
                <a:solidFill>
                  <a:srgbClr val="7030A0"/>
                </a:solidFill>
              </a:rPr>
              <a:t>১ম-অধ্যয়</a:t>
            </a:r>
          </a:p>
          <a:p>
            <a:pPr algn="ctr"/>
            <a:r>
              <a:rPr lang="bn-IN" dirty="0" smtClean="0">
                <a:solidFill>
                  <a:srgbClr val="C00000"/>
                </a:solidFill>
              </a:rPr>
              <a:t>অনুশীলনী-১</a:t>
            </a:r>
            <a:r>
              <a:rPr lang="bn-IN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0"/>
            <a:ext cx="2148839" cy="2621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7152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rgbClr val="00B0F0">
                <a:lumMod val="55000"/>
                <a:lumOff val="45000"/>
              </a:srgbClr>
            </a:gs>
            <a:gs pos="53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98860" y="1271589"/>
            <a:ext cx="5059154" cy="1243012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859" y="2991818"/>
            <a:ext cx="5810422" cy="201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rgbClr val="00B0F0">
                <a:lumMod val="55000"/>
                <a:lumOff val="45000"/>
              </a:srgbClr>
            </a:gs>
            <a:gs pos="70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52" y="1056129"/>
            <a:ext cx="6223822" cy="4912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82" y="1234855"/>
            <a:ext cx="6004392" cy="4714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66" y="1334709"/>
            <a:ext cx="5979707" cy="4716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58" y="1432589"/>
            <a:ext cx="5897127" cy="4536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32" y="1462977"/>
            <a:ext cx="5815001" cy="4505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31" y="1462977"/>
            <a:ext cx="5829417" cy="4603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5578" y="350019"/>
            <a:ext cx="390832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লক্ষ্য কর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0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76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/>
          <p:cNvSpPr/>
          <p:nvPr/>
        </p:nvSpPr>
        <p:spPr>
          <a:xfrm>
            <a:off x="456108" y="205386"/>
            <a:ext cx="8159078" cy="6423948"/>
          </a:xfrm>
          <a:prstGeom prst="sun">
            <a:avLst>
              <a:gd name="adj" fmla="val 12500"/>
            </a:avLst>
          </a:prstGeom>
          <a:gradFill>
            <a:gsLst>
              <a:gs pos="32000">
                <a:schemeClr val="tx1"/>
              </a:gs>
              <a:gs pos="51000">
                <a:schemeClr val="bg1"/>
              </a:gs>
              <a:gs pos="83000">
                <a:srgbClr val="FF0000">
                  <a:alpha val="80000"/>
                  <a:lumMod val="68000"/>
                </a:srgbClr>
              </a:gs>
              <a:gs pos="80000">
                <a:schemeClr val="bg1">
                  <a:lumMod val="50000"/>
                </a:schemeClr>
              </a:gs>
            </a:gsLst>
            <a:path path="rect">
              <a:fillToRect l="50000" t="50000" r="50000" b="50000"/>
            </a:path>
          </a:gradFill>
          <a:ln w="73025" cmpd="sng">
            <a:solidFill>
              <a:schemeClr val="tx1">
                <a:alpha val="4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/>
          <a:lstStyle/>
          <a:p>
            <a:pPr algn="ctr"/>
            <a:r>
              <a:rPr lang="bn-BD" sz="9600" b="1" spc="50" dirty="0" smtClean="0">
                <a:ln w="0"/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 </a:t>
            </a:r>
            <a:endParaRPr lang="en-US" sz="9600" b="1" spc="50" dirty="0">
              <a:ln w="0"/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0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00B0F0">
                <a:lumMod val="79000"/>
                <a:lumOff val="21000"/>
              </a:srgbClr>
            </a:gs>
            <a:gs pos="74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0147686"/>
              </p:ext>
            </p:extLst>
          </p:nvPr>
        </p:nvGraphicFramePr>
        <p:xfrm>
          <a:off x="1534102" y="2633808"/>
          <a:ext cx="62312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que 3"/>
          <p:cNvSpPr/>
          <p:nvPr/>
        </p:nvSpPr>
        <p:spPr>
          <a:xfrm>
            <a:off x="1913536" y="246857"/>
            <a:ext cx="5350864" cy="1332561"/>
          </a:xfrm>
          <a:prstGeom prst="plaque">
            <a:avLst>
              <a:gd name="adj" fmla="val 19236"/>
            </a:avLst>
          </a:prstGeom>
          <a:gradFill flip="none" rotWithShape="1">
            <a:gsLst>
              <a:gs pos="54000">
                <a:schemeClr val="bg1"/>
              </a:gs>
              <a:gs pos="56000">
                <a:schemeClr val="accent1">
                  <a:lumMod val="45000"/>
                  <a:lumOff val="55000"/>
                </a:schemeClr>
              </a:gs>
              <a:gs pos="73000">
                <a:schemeClr val="accent1">
                  <a:lumMod val="45000"/>
                  <a:lumOff val="55000"/>
                </a:schemeClr>
              </a:gs>
              <a:gs pos="89000">
                <a:srgbClr val="002060"/>
              </a:gs>
            </a:gsLst>
            <a:path path="shape">
              <a:fillToRect l="50000" t="50000" r="50000" b="50000"/>
            </a:path>
            <a:tileRect/>
          </a:gradFill>
          <a:ln w="114300">
            <a:gradFill>
              <a:gsLst>
                <a:gs pos="21000">
                  <a:schemeClr val="tx1">
                    <a:alpha val="71000"/>
                  </a:schemeClr>
                </a:gs>
                <a:gs pos="45000">
                  <a:schemeClr val="accent1">
                    <a:lumMod val="45000"/>
                    <a:lumOff val="55000"/>
                    <a:alpha val="90000"/>
                  </a:schemeClr>
                </a:gs>
                <a:gs pos="86000">
                  <a:schemeClr val="accent1">
                    <a:lumMod val="45000"/>
                    <a:lumOff val="55000"/>
                  </a:schemeClr>
                </a:gs>
                <a:gs pos="86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bIns="91440"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8145" y="1845425"/>
            <a:ext cx="492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rgbClr val="00B0F0">
                <a:lumMod val="79000"/>
                <a:lumOff val="21000"/>
              </a:srgbClr>
            </a:gs>
            <a:gs pos="80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948" y="4192357"/>
            <a:ext cx="1499746" cy="2206943"/>
            <a:chOff x="645712" y="3752718"/>
            <a:chExt cx="1499746" cy="22069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12" y="3752718"/>
              <a:ext cx="1499746" cy="22069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90890" y="4736605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2106" y="3260432"/>
            <a:ext cx="2078916" cy="1335140"/>
            <a:chOff x="405894" y="2547741"/>
            <a:chExt cx="2078916" cy="13351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894" y="2547741"/>
              <a:ext cx="2078916" cy="133514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979419" y="2835939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759" y="2913732"/>
            <a:ext cx="2078916" cy="1335140"/>
            <a:chOff x="2340547" y="2201041"/>
            <a:chExt cx="2078916" cy="13351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547" y="2201041"/>
              <a:ext cx="2078916" cy="133514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14072" y="2547741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36754" y="1753293"/>
            <a:ext cx="1889924" cy="1365622"/>
            <a:chOff x="2484810" y="1107169"/>
            <a:chExt cx="1889924" cy="136562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4810" y="1107169"/>
              <a:ext cx="1889924" cy="136562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281605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79935" y="4659933"/>
            <a:ext cx="1207113" cy="1237595"/>
            <a:chOff x="4033723" y="3947242"/>
            <a:chExt cx="1207113" cy="12375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3723" y="3947242"/>
              <a:ext cx="1207113" cy="123759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345370" y="447713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67651" y="5004327"/>
            <a:ext cx="1207113" cy="1237595"/>
            <a:chOff x="2385276" y="5184837"/>
            <a:chExt cx="1207113" cy="123759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5276" y="5184837"/>
              <a:ext cx="1207113" cy="123759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480776" y="5618968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99864" y="4604035"/>
            <a:ext cx="2011854" cy="1164437"/>
            <a:chOff x="5047553" y="2199426"/>
            <a:chExt cx="2011854" cy="116443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7553" y="2199426"/>
              <a:ext cx="2011854" cy="116443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543283" y="2405932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187048" y="1710205"/>
            <a:ext cx="2011854" cy="1164437"/>
            <a:chOff x="5240836" y="997514"/>
            <a:chExt cx="2011854" cy="11644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40836" y="997514"/>
              <a:ext cx="2011854" cy="11644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609675" y="1214966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70501" y="361992"/>
            <a:ext cx="2487384" cy="2914141"/>
            <a:chOff x="15258788" y="2316232"/>
            <a:chExt cx="2487384" cy="291414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8788" y="2316232"/>
              <a:ext cx="2487384" cy="291414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6530999" y="3403970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02393" y="2090186"/>
            <a:ext cx="2487384" cy="2914141"/>
            <a:chOff x="4825943" y="3190896"/>
            <a:chExt cx="2487384" cy="291414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5943" y="3190896"/>
              <a:ext cx="2487384" cy="2914141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098391" y="4381373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6835" y="1819860"/>
            <a:ext cx="1889924" cy="1365622"/>
            <a:chOff x="450623" y="1107169"/>
            <a:chExt cx="1889924" cy="136562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623" y="1107169"/>
              <a:ext cx="1889924" cy="136562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079080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65315" y="1363040"/>
            <a:ext cx="1499746" cy="2206943"/>
            <a:chOff x="2938851" y="3081386"/>
            <a:chExt cx="1499746" cy="2206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8851" y="3081386"/>
              <a:ext cx="1499746" cy="220694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367615" y="4169803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598846" y="2862879"/>
            <a:ext cx="1944793" cy="2145978"/>
            <a:chOff x="3664882" y="2083603"/>
            <a:chExt cx="1944793" cy="214597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4882" y="2083603"/>
              <a:ext cx="1944793" cy="214597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354697" y="279486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88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00B0F0">
                <a:lumMod val="55000"/>
                <a:lumOff val="45000"/>
              </a:srgbClr>
            </a:gs>
            <a:gs pos="77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91924" y="3981317"/>
            <a:ext cx="1499746" cy="2206943"/>
            <a:chOff x="645712" y="3752718"/>
            <a:chExt cx="1499746" cy="220694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12" y="3752718"/>
              <a:ext cx="1499746" cy="2206943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90890" y="4736605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2106" y="2776340"/>
            <a:ext cx="2078916" cy="1335140"/>
            <a:chOff x="405894" y="2547741"/>
            <a:chExt cx="2078916" cy="133514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894" y="2547741"/>
              <a:ext cx="2078916" cy="13351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79419" y="2835939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86759" y="2429640"/>
            <a:ext cx="2078916" cy="1335140"/>
            <a:chOff x="2340547" y="2201041"/>
            <a:chExt cx="2078916" cy="133514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40547" y="2201041"/>
              <a:ext cx="2078916" cy="13351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14072" y="2547741"/>
              <a:ext cx="907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রাজশাহী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31022" y="1335768"/>
            <a:ext cx="1889924" cy="1365622"/>
            <a:chOff x="2484810" y="1107169"/>
            <a:chExt cx="1889924" cy="136562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4810" y="1107169"/>
              <a:ext cx="1889924" cy="136562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281605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79935" y="4175841"/>
            <a:ext cx="1207113" cy="1237595"/>
            <a:chOff x="4033723" y="3947242"/>
            <a:chExt cx="1207113" cy="1237595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3723" y="3947242"/>
              <a:ext cx="1207113" cy="123759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345370" y="447713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31488" y="5413436"/>
            <a:ext cx="1207113" cy="1237595"/>
            <a:chOff x="2385276" y="5184837"/>
            <a:chExt cx="1207113" cy="1237595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5276" y="5184837"/>
              <a:ext cx="1207113" cy="123759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480776" y="5618968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বরিশাল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146934" y="2529355"/>
            <a:ext cx="2011854" cy="1164437"/>
            <a:chOff x="5047553" y="2199426"/>
            <a:chExt cx="2011854" cy="1164437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7553" y="2199426"/>
              <a:ext cx="2011854" cy="116443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543283" y="2405932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7048" y="1226113"/>
            <a:ext cx="2011854" cy="1164437"/>
            <a:chOff x="5240836" y="997514"/>
            <a:chExt cx="2011854" cy="1164437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D0"/>
                </a:clrFrom>
                <a:clrTo>
                  <a:srgbClr val="FFFFD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40836" y="997514"/>
              <a:ext cx="2011854" cy="116443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609675" y="1214966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46425" y="1654502"/>
            <a:ext cx="2487384" cy="2914141"/>
            <a:chOff x="6467230" y="2085582"/>
            <a:chExt cx="2487384" cy="2914141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67230" y="2085582"/>
              <a:ext cx="2487384" cy="2914141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787830" y="3215311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80851" y="3433870"/>
            <a:ext cx="2487384" cy="2914141"/>
            <a:chOff x="4825943" y="3190896"/>
            <a:chExt cx="2487384" cy="291414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5943" y="3190896"/>
              <a:ext cx="2487384" cy="291414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098391" y="4381373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চট্রগ্রাম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6835" y="1335768"/>
            <a:ext cx="1889924" cy="1365622"/>
            <a:chOff x="450623" y="1107169"/>
            <a:chExt cx="1889924" cy="1365622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623" y="1107169"/>
              <a:ext cx="1889924" cy="136562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79080" y="1676796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রংপুর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85063" y="3309985"/>
            <a:ext cx="1499746" cy="2206943"/>
            <a:chOff x="2938851" y="3081386"/>
            <a:chExt cx="1499746" cy="2206943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38851" y="3081386"/>
              <a:ext cx="1499746" cy="2206943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367615" y="4169803"/>
              <a:ext cx="621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খুলনা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98846" y="2378787"/>
            <a:ext cx="1944793" cy="2145978"/>
            <a:chOff x="3664882" y="2083603"/>
            <a:chExt cx="1944793" cy="2145978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64882" y="2083603"/>
              <a:ext cx="1944793" cy="2145978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354697" y="2794867"/>
              <a:ext cx="76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ঢাকা</a:t>
              </a:r>
              <a:endPara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Up Arrow Callout 23"/>
          <p:cNvSpPr/>
          <p:nvPr/>
        </p:nvSpPr>
        <p:spPr>
          <a:xfrm>
            <a:off x="3227817" y="5516928"/>
            <a:ext cx="2595678" cy="988304"/>
          </a:xfrm>
          <a:prstGeom prst="upArrowCallout">
            <a:avLst>
              <a:gd name="adj1" fmla="val 25000"/>
              <a:gd name="adj2" fmla="val 20703"/>
              <a:gd name="adj3" fmla="val 25000"/>
              <a:gd name="adj4" fmla="val 51364"/>
            </a:avLst>
          </a:prstGeom>
          <a:gradFill>
            <a:gsLst>
              <a:gs pos="28000">
                <a:srgbClr val="00B050"/>
              </a:gs>
              <a:gs pos="12000">
                <a:schemeClr val="accent1">
                  <a:lumMod val="30000"/>
                  <a:lumOff val="70000"/>
                </a:schemeClr>
              </a:gs>
            </a:gsLst>
            <a:lin ang="16200000" scaled="1"/>
          </a:gradFill>
          <a:ln w="63500">
            <a:gradFill flip="none" rotWithShape="1">
              <a:gsLst>
                <a:gs pos="12000">
                  <a:srgbClr val="FF0000">
                    <a:alpha val="81000"/>
                  </a:srgbClr>
                </a:gs>
                <a:gs pos="1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bn-BD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00B0F0">
                <a:lumMod val="55000"/>
                <a:lumOff val="45000"/>
              </a:srgbClr>
            </a:gs>
            <a:gs pos="7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/>
          <p:cNvSpPr/>
          <p:nvPr/>
        </p:nvSpPr>
        <p:spPr>
          <a:xfrm>
            <a:off x="945030" y="1766502"/>
            <a:ext cx="7326768" cy="4236301"/>
          </a:xfrm>
          <a:prstGeom prst="triangle">
            <a:avLst/>
          </a:prstGeom>
          <a:gradFill>
            <a:gsLst>
              <a:gs pos="23000">
                <a:srgbClr val="FFFF00">
                  <a:alpha val="80000"/>
                </a:srgbClr>
              </a:gs>
              <a:gs pos="48000">
                <a:srgbClr val="00B050">
                  <a:alpha val="76000"/>
                </a:srgbClr>
              </a:gs>
              <a:gs pos="75000">
                <a:schemeClr val="accent2">
                  <a:lumMod val="75000"/>
                  <a:alpha val="78000"/>
                </a:schemeClr>
              </a:gs>
              <a:gs pos="100000">
                <a:srgbClr val="7030A0">
                  <a:alpha val="38000"/>
                </a:srgb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3997850" y="1766502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5" name="Isosceles Triangle 24"/>
          <p:cNvSpPr/>
          <p:nvPr/>
        </p:nvSpPr>
        <p:spPr>
          <a:xfrm>
            <a:off x="3387286" y="2472555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4608414" y="2472555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2776722" y="3178608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3997850" y="3178608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2166158" y="3884661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5218978" y="3178608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3387286" y="3884661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4608414" y="3884660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5829542" y="3884660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>
            <a:off x="1555594" y="4590713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2776722" y="4590713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>
            <a:off x="3997850" y="4590712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Isosceles Triangle 36"/>
          <p:cNvSpPr/>
          <p:nvPr/>
        </p:nvSpPr>
        <p:spPr>
          <a:xfrm>
            <a:off x="5218978" y="4590711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6440106" y="4590710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945030" y="5296763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Isosceles Triangle 39"/>
          <p:cNvSpPr/>
          <p:nvPr/>
        </p:nvSpPr>
        <p:spPr>
          <a:xfrm>
            <a:off x="2166158" y="5296763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3387286" y="5296761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4608414" y="5296758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>
            <a:off x="5829542" y="5296754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Isosceles Triangle 43"/>
          <p:cNvSpPr/>
          <p:nvPr/>
        </p:nvSpPr>
        <p:spPr>
          <a:xfrm>
            <a:off x="7050670" y="5296750"/>
            <a:ext cx="1221128" cy="706053"/>
          </a:xfrm>
          <a:prstGeom prst="triangle">
            <a:avLst/>
          </a:prstGeom>
          <a:gradFill flip="none" rotWithShape="1">
            <a:gsLst>
              <a:gs pos="29000">
                <a:schemeClr val="tx1"/>
              </a:gs>
              <a:gs pos="90000">
                <a:schemeClr val="accent1">
                  <a:lumMod val="45000"/>
                  <a:lumOff val="55000"/>
                </a:schemeClr>
              </a:gs>
              <a:gs pos="100000">
                <a:srgbClr val="C00000">
                  <a:alpha val="28000"/>
                </a:srgbClr>
              </a:gs>
            </a:gsLst>
            <a:path path="shape">
              <a:fillToRect l="50000" t="50000" r="50000" b="50000"/>
            </a:path>
            <a:tileRect/>
          </a:gradFill>
          <a:ln w="53975" cap="rnd">
            <a:solidFill>
              <a:schemeClr val="accent2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91440" bIns="182880"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4152660" y="2825581"/>
            <a:ext cx="914400" cy="546264"/>
          </a:xfrm>
          <a:prstGeom prst="downArrowCallout">
            <a:avLst>
              <a:gd name="adj1" fmla="val 25000"/>
              <a:gd name="adj2" fmla="val 25000"/>
              <a:gd name="adj3" fmla="val 33696"/>
              <a:gd name="adj4" fmla="val 45191"/>
            </a:avLst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+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668" y="275620"/>
            <a:ext cx="313239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 ১ এবং অন্য সংখ্যা গুলো উপরের সারির পাশাপাশি দুটি সংখ্যর সমষ্টির সমান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00B0F0">
                <a:lumMod val="55000"/>
                <a:lumOff val="45000"/>
              </a:srgbClr>
            </a:gs>
            <a:gs pos="7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701" y="1290299"/>
            <a:ext cx="7014923" cy="4290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32" y="2379604"/>
            <a:ext cx="2576946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৪, ৫...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508" y="3141740"/>
            <a:ext cx="2493821" cy="95410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প্যাটার্ন 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45" y="5775938"/>
            <a:ext cx="81660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চিত্রটি থেকে প্রত্যেকে ২টি করে স্বাভাবিক সংখ্যা প্যাটার্ন লিখ ।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ine Callout 2 6"/>
          <p:cNvSpPr/>
          <p:nvPr/>
        </p:nvSpPr>
        <p:spPr>
          <a:xfrm flipH="1">
            <a:off x="968187" y="1571989"/>
            <a:ext cx="2553283" cy="612379"/>
          </a:xfrm>
          <a:prstGeom prst="borderCallout2">
            <a:avLst>
              <a:gd name="adj1" fmla="val 18750"/>
              <a:gd name="adj2" fmla="val -459"/>
              <a:gd name="adj3" fmla="val 18750"/>
              <a:gd name="adj4" fmla="val -16667"/>
              <a:gd name="adj5" fmla="val 132085"/>
              <a:gd name="adj6" fmla="val -38232"/>
            </a:avLst>
          </a:prstGeom>
          <a:solidFill>
            <a:schemeClr val="tx1"/>
          </a:solidFill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প্যাটার্নটি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rocess 1"/>
          <p:cNvSpPr/>
          <p:nvPr/>
        </p:nvSpPr>
        <p:spPr>
          <a:xfrm rot="2901206">
            <a:off x="3745963" y="3537606"/>
            <a:ext cx="4238610" cy="8356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288"/>
              <a:gd name="connsiteY0" fmla="*/ 299 h 10000"/>
              <a:gd name="connsiteX1" fmla="*/ 10288 w 10288"/>
              <a:gd name="connsiteY1" fmla="*/ 0 h 10000"/>
              <a:gd name="connsiteX2" fmla="*/ 10288 w 10288"/>
              <a:gd name="connsiteY2" fmla="*/ 10000 h 10000"/>
              <a:gd name="connsiteX3" fmla="*/ 288 w 10288"/>
              <a:gd name="connsiteY3" fmla="*/ 10000 h 10000"/>
              <a:gd name="connsiteX4" fmla="*/ 0 w 10288"/>
              <a:gd name="connsiteY4" fmla="*/ 299 h 10000"/>
              <a:gd name="connsiteX0" fmla="*/ 0 w 12230"/>
              <a:gd name="connsiteY0" fmla="*/ 0 h 9701"/>
              <a:gd name="connsiteX1" fmla="*/ 12230 w 12230"/>
              <a:gd name="connsiteY1" fmla="*/ 410 h 9701"/>
              <a:gd name="connsiteX2" fmla="*/ 10288 w 12230"/>
              <a:gd name="connsiteY2" fmla="*/ 9701 h 9701"/>
              <a:gd name="connsiteX3" fmla="*/ 288 w 12230"/>
              <a:gd name="connsiteY3" fmla="*/ 9701 h 9701"/>
              <a:gd name="connsiteX4" fmla="*/ 0 w 12230"/>
              <a:gd name="connsiteY4" fmla="*/ 0 h 9701"/>
              <a:gd name="connsiteX0" fmla="*/ 0 w 10022"/>
              <a:gd name="connsiteY0" fmla="*/ 0 h 9874"/>
              <a:gd name="connsiteX1" fmla="*/ 10022 w 10022"/>
              <a:gd name="connsiteY1" fmla="*/ 297 h 9874"/>
              <a:gd name="connsiteX2" fmla="*/ 8434 w 10022"/>
              <a:gd name="connsiteY2" fmla="*/ 9874 h 9874"/>
              <a:gd name="connsiteX3" fmla="*/ 257 w 10022"/>
              <a:gd name="connsiteY3" fmla="*/ 9874 h 9874"/>
              <a:gd name="connsiteX4" fmla="*/ 0 w 10022"/>
              <a:gd name="connsiteY4" fmla="*/ 0 h 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2" h="9874">
                <a:moveTo>
                  <a:pt x="0" y="0"/>
                </a:moveTo>
                <a:lnTo>
                  <a:pt x="10022" y="297"/>
                </a:lnTo>
                <a:lnTo>
                  <a:pt x="8434" y="9874"/>
                </a:lnTo>
                <a:lnTo>
                  <a:pt x="257" y="9874"/>
                </a:lnTo>
                <a:cubicBezTo>
                  <a:pt x="171" y="6583"/>
                  <a:pt x="86" y="3291"/>
                  <a:pt x="0" y="0"/>
                </a:cubicBezTo>
                <a:close/>
              </a:path>
            </a:pathLst>
          </a:cu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1279</TotalTime>
  <Words>1083</Words>
  <Application>Microsoft Office PowerPoint</Application>
  <PresentationFormat>On-screen Show (4:3)</PresentationFormat>
  <Paragraphs>336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Calibri Light</vt:lpstr>
      <vt:lpstr>NikoshBAN</vt:lpstr>
      <vt:lpstr>NikoshLightBAN</vt:lpstr>
      <vt:lpstr>Symbol</vt:lpstr>
      <vt:lpstr>Vrinda</vt:lpstr>
      <vt:lpstr>Retrospect</vt:lpstr>
      <vt:lpstr>Packager Shell Object</vt:lpstr>
      <vt:lpstr>PowerPoint Presentation</vt:lpstr>
      <vt:lpstr>               শিক্ষক পরিচিতি     মোঃআনিছুর রহমান(সবুজ)      সহকারী শিক্ষক(বি এস সি)     গোড়ল দাখিল মাদরাসা       কালীগঞ্জ,লালমনিরহাট।       মোবাইল নং-০১৭২৩৩১৪১৩৮        gmail-shabujnamuri@gmail.com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SHABUJ</cp:lastModifiedBy>
  <cp:revision>236</cp:revision>
  <dcterms:created xsi:type="dcterms:W3CDTF">2015-01-08T16:53:45Z</dcterms:created>
  <dcterms:modified xsi:type="dcterms:W3CDTF">2019-11-21T17:55:16Z</dcterms:modified>
</cp:coreProperties>
</file>