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A45C-2D78-4ED3-BDB7-2384E513AA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541DA-1C06-41CC-9598-2BEA25947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0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541DA-1C06-41CC-9598-2BEA25947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2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4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2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2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8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1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1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8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0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9C19-7B2B-4D6D-8D85-8F81C448D6C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0E6B9-2C88-4082-9F48-90808E93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4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86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686" y="217714"/>
            <a:ext cx="11800114" cy="6516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217714"/>
            <a:ext cx="11800114" cy="651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3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93600" cy="73732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685" y="188686"/>
            <a:ext cx="11916229" cy="6669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 </a:t>
            </a:r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লেখক</a:t>
            </a:r>
            <a:r>
              <a:rPr lang="en-US" sz="4000" dirty="0" smtClean="0"/>
              <a:t> </a:t>
            </a:r>
            <a:r>
              <a:rPr lang="en-US" sz="4000" dirty="0" err="1" smtClean="0"/>
              <a:t>চিকিৎসকের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আদেশে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দেওধরে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গিয়েছিল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বায়ু</a:t>
            </a:r>
            <a:endParaRPr lang="en-US" sz="4000" dirty="0" smtClean="0"/>
          </a:p>
          <a:p>
            <a:pPr algn="ctr"/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 err="1" smtClean="0"/>
              <a:t>পরিবর্তনের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জন্য।বায়ু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পরিবর্তনেসাধারনত</a:t>
            </a:r>
            <a:r>
              <a:rPr lang="en-US" sz="4000" dirty="0" smtClean="0"/>
              <a:t> </a:t>
            </a:r>
            <a:r>
              <a:rPr lang="en-US" sz="4000" dirty="0" err="1" smtClean="0"/>
              <a:t>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সেও</a:t>
            </a:r>
            <a:r>
              <a:rPr lang="en-US" sz="4000" dirty="0" smtClean="0"/>
              <a:t> </a:t>
            </a:r>
            <a:r>
              <a:rPr lang="en-US" sz="4000" dirty="0" err="1" smtClean="0"/>
              <a:t>লোকে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জানে</a:t>
            </a:r>
            <a:r>
              <a:rPr lang="en-US" sz="4000" dirty="0" smtClean="0"/>
              <a:t> , </a:t>
            </a:r>
            <a:r>
              <a:rPr lang="en-US" sz="4000" dirty="0" err="1" smtClean="0"/>
              <a:t>আবার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আসেও</a:t>
            </a:r>
            <a:r>
              <a:rPr lang="en-US" sz="4000" dirty="0" smtClean="0"/>
              <a:t>। </a:t>
            </a:r>
            <a:r>
              <a:rPr lang="en-US" sz="4000" dirty="0" err="1" smtClean="0"/>
              <a:t>আমিও</a:t>
            </a:r>
            <a:r>
              <a:rPr lang="en-US" sz="4000" dirty="0" smtClean="0"/>
              <a:t> </a:t>
            </a:r>
            <a:r>
              <a:rPr lang="en-US" sz="4000" dirty="0" err="1" smtClean="0"/>
              <a:t>এসেছি</a:t>
            </a:r>
            <a:r>
              <a:rPr lang="en-US" sz="4000" dirty="0" smtClean="0"/>
              <a:t>, </a:t>
            </a:r>
            <a:r>
              <a:rPr lang="en-US" sz="4000" dirty="0" err="1" smtClean="0"/>
              <a:t>প্রাচীর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ঘেরা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বাগানের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মধ্যে</a:t>
            </a:r>
            <a:r>
              <a:rPr lang="en-US" sz="4000" dirty="0" smtClean="0"/>
              <a:t>  </a:t>
            </a:r>
            <a:r>
              <a:rPr lang="en-US" sz="4000" dirty="0" err="1" smtClean="0"/>
              <a:t>একটা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বড়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বাড়িতে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থাকি।সেখানে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পশুপাখিদের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আনাগোনা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বুলবুলি</a:t>
            </a:r>
            <a:r>
              <a:rPr lang="en-US" sz="4000" dirty="0" smtClean="0"/>
              <a:t>, </a:t>
            </a:r>
            <a:r>
              <a:rPr lang="en-US" sz="4000" dirty="0" err="1" smtClean="0"/>
              <a:t>শ্যামা</a:t>
            </a:r>
            <a:r>
              <a:rPr lang="en-US" sz="4000" dirty="0" smtClean="0"/>
              <a:t>, </a:t>
            </a:r>
            <a:r>
              <a:rPr lang="en-US" sz="4000" dirty="0" err="1" smtClean="0"/>
              <a:t>শালিক,টুন্টুনি</a:t>
            </a:r>
            <a:r>
              <a:rPr lang="en-US" sz="4000" dirty="0" smtClean="0"/>
              <a:t> </a:t>
            </a:r>
            <a:r>
              <a:rPr lang="en-US" sz="4000" dirty="0" err="1" smtClean="0"/>
              <a:t>ইত্যাদি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122060" y="624112"/>
            <a:ext cx="4586514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দেওঘরে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গিয়েছিল</a:t>
            </a:r>
            <a:r>
              <a:rPr lang="en-US" sz="3200" dirty="0" smtClean="0"/>
              <a:t> ?  </a:t>
            </a:r>
          </a:p>
        </p:txBody>
      </p:sp>
    </p:spTree>
    <p:extLst>
      <p:ext uri="{BB962C8B-B14F-4D97-AF65-F5344CB8AC3E}">
        <p14:creationId xmlns:p14="http://schemas.microsoft.com/office/powerpoint/2010/main" val="708684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93600" cy="69668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4171" y="203200"/>
            <a:ext cx="11901715" cy="65314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err="1" smtClean="0"/>
              <a:t>অতিথির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স্মৃতি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গল্পটি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প্রানীর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সঙ্গে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একজন</a:t>
            </a:r>
            <a:r>
              <a:rPr lang="en-US" sz="3600" dirty="0" smtClean="0"/>
              <a:t> </a:t>
            </a:r>
            <a:r>
              <a:rPr lang="en-US" sz="3600" dirty="0" err="1" smtClean="0"/>
              <a:t>অসুস্থ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মানুষের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উঠা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মমত্বের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সম্পর্কই</a:t>
            </a:r>
            <a:r>
              <a:rPr lang="en-US" sz="3600" dirty="0" smtClean="0"/>
              <a:t> এ </a:t>
            </a:r>
            <a:r>
              <a:rPr lang="en-US" sz="3600" dirty="0" err="1" smtClean="0"/>
              <a:t>গল্পের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আলোচ্য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</a:t>
            </a:r>
            <a:r>
              <a:rPr lang="en-US" sz="3600" dirty="0" smtClean="0"/>
              <a:t> ।</a:t>
            </a:r>
            <a:r>
              <a:rPr lang="en-US" sz="3600" dirty="0" err="1" smtClean="0"/>
              <a:t>লেখক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দেখিয়েছেন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মানুষে-মানুষে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যেমন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স্নেহ-প্রীতির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জীবের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সঙ্গে</a:t>
            </a:r>
            <a:r>
              <a:rPr lang="en-US" sz="3600" dirty="0" smtClean="0"/>
              <a:t> ও </a:t>
            </a:r>
            <a:r>
              <a:rPr lang="en-US" sz="3600" dirty="0" err="1" smtClean="0"/>
              <a:t>মানুষের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তেমন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গড়ে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উঠতে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কিন্তু</a:t>
            </a:r>
            <a:r>
              <a:rPr lang="en-US" sz="3600" dirty="0" smtClean="0"/>
              <a:t> </a:t>
            </a:r>
            <a:r>
              <a:rPr lang="en-US" sz="3600" dirty="0" err="1" smtClean="0"/>
              <a:t>সেই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প্রতিকুল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কারনে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স্থায়ীরুপ</a:t>
            </a:r>
            <a:r>
              <a:rPr lang="en-US" sz="3600" dirty="0" smtClean="0"/>
              <a:t> </a:t>
            </a:r>
            <a:r>
              <a:rPr lang="en-US" sz="3600" dirty="0" err="1" smtClean="0"/>
              <a:t>পেতে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বাধা</a:t>
            </a:r>
            <a:r>
              <a:rPr lang="en-US" sz="3600" dirty="0" smtClean="0"/>
              <a:t> </a:t>
            </a:r>
            <a:r>
              <a:rPr lang="en-US" sz="3600" dirty="0" err="1" smtClean="0"/>
              <a:t>গ্রস্থ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 </a:t>
            </a:r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গল্পে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বিচিত্র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রুপই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প্রকাশ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পায়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339771" y="449943"/>
            <a:ext cx="3004458" cy="798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মুল্ভাব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6173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51657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7" y="185057"/>
            <a:ext cx="12032343" cy="648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67200" y="435429"/>
            <a:ext cx="2481943" cy="769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229" y="1670729"/>
            <a:ext cx="5733141" cy="2625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249714" y="4746171"/>
            <a:ext cx="8026400" cy="1553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শর</a:t>
            </a:r>
            <a:r>
              <a:rPr lang="en-US" sz="3200" dirty="0"/>
              <a:t>ৎ</a:t>
            </a:r>
            <a:r>
              <a:rPr lang="bn-IN" sz="3200" dirty="0" smtClean="0"/>
              <a:t>চ</a:t>
            </a:r>
            <a:r>
              <a:rPr lang="en-US" sz="3200" dirty="0" err="1" smtClean="0"/>
              <a:t>ন্দ্র</a:t>
            </a:r>
            <a:r>
              <a:rPr lang="en-US" sz="3200" dirty="0" smtClean="0"/>
              <a:t> চ</a:t>
            </a:r>
            <a:r>
              <a:rPr lang="bn-IN" sz="3200" dirty="0" smtClean="0"/>
              <a:t>ট্টপাধ্যায়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বিখ্যাত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কয়েকটি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উপন্যাসের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লিখ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269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668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3199" y="203199"/>
            <a:ext cx="11742057" cy="65459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88114" y="449943"/>
            <a:ext cx="3164115" cy="81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71" y="1756229"/>
            <a:ext cx="4789715" cy="24728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075543" y="4659086"/>
            <a:ext cx="8128000" cy="18142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শরৎচন্দ্র চট্টোপাধ্যায়কে কেন ডি,লিট উপাধি দেয়া হয় লিখ?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2104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6029"/>
            <a:ext cx="11887200" cy="6545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88114" y="420913"/>
            <a:ext cx="2409371" cy="725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638629" y="2278743"/>
            <a:ext cx="10972800" cy="406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১। শর</a:t>
            </a:r>
            <a:r>
              <a:rPr lang="en-US" sz="4000" dirty="0" smtClean="0"/>
              <a:t>ৎ</a:t>
            </a:r>
            <a:r>
              <a:rPr lang="en-US" sz="4000" dirty="0" err="1" smtClean="0"/>
              <a:t>চন্দ্র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চট্টোপাধ্যায়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কতসালে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কোথায়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জন্ম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গ্রহন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করেন</a:t>
            </a:r>
            <a:r>
              <a:rPr lang="en-US" sz="4000" dirty="0" smtClean="0"/>
              <a:t> ? </a:t>
            </a:r>
          </a:p>
          <a:p>
            <a:pPr algn="ctr"/>
            <a:r>
              <a:rPr lang="en-US" sz="4000" dirty="0" smtClean="0"/>
              <a:t>২। </a:t>
            </a:r>
            <a:r>
              <a:rPr lang="en-US" sz="4000" dirty="0" err="1" smtClean="0"/>
              <a:t>লেখক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দেওঘরে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</a:t>
            </a:r>
            <a:r>
              <a:rPr lang="en-US" sz="4000" dirty="0" smtClean="0"/>
              <a:t> </a:t>
            </a:r>
            <a:r>
              <a:rPr lang="en-US" sz="4000" dirty="0" err="1" smtClean="0"/>
              <a:t>গিয়েছিল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বর্ননা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 ? </a:t>
            </a:r>
          </a:p>
          <a:p>
            <a:pPr algn="ctr"/>
            <a:r>
              <a:rPr lang="en-US" sz="4000" dirty="0" smtClean="0"/>
              <a:t>৩। </a:t>
            </a:r>
            <a:r>
              <a:rPr lang="en-US" sz="4000" dirty="0" err="1" smtClean="0"/>
              <a:t>পশু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পাখির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মানুষের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কেমন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</a:t>
            </a:r>
            <a:r>
              <a:rPr lang="en-US" sz="4000" dirty="0" smtClean="0"/>
              <a:t> </a:t>
            </a:r>
            <a:r>
              <a:rPr lang="en-US" sz="4000" dirty="0" err="1" smtClean="0"/>
              <a:t>হওয়া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উচিত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770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97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657" y="174171"/>
            <a:ext cx="11858172" cy="6683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42971" y="377371"/>
            <a:ext cx="2975429" cy="769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বাড়ির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486" y="1793874"/>
            <a:ext cx="4804227" cy="25168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277257" y="4876800"/>
            <a:ext cx="10406743" cy="17852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লেখক দেওঘর থেকে বিদায় নিতে নানা অজুহাতে দিন দুই দেরি করলেন কেন? তোমার নিজের ভাষায় ব্যাখা করে লিখ?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764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0811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6743" y="159657"/>
            <a:ext cx="11843657" cy="65459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ধন্যবাদ</a:t>
            </a:r>
          </a:p>
          <a:p>
            <a:pPr algn="ctr"/>
            <a:endParaRPr lang="bn-IN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bn-IN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bn-IN" sz="5400" dirty="0" smtClean="0"/>
              <a:t>                   আবার দেখা হবে------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71" y="1846804"/>
            <a:ext cx="2203675" cy="432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52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8068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59657"/>
            <a:ext cx="12046857" cy="648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মাল্টিমিডিয়া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ক্লাসে</a:t>
            </a:r>
            <a:endParaRPr lang="bn-IN" sz="5400" dirty="0" smtClean="0"/>
          </a:p>
          <a:p>
            <a:pPr algn="ctr"/>
            <a:endParaRPr lang="bn-IN" sz="5400" dirty="0"/>
          </a:p>
          <a:p>
            <a:pPr algn="ctr"/>
            <a:endParaRPr lang="bn-IN" sz="5400" dirty="0" smtClean="0"/>
          </a:p>
          <a:p>
            <a:pPr algn="ctr"/>
            <a:endParaRPr lang="bn-IN" sz="5400" dirty="0"/>
          </a:p>
          <a:p>
            <a:pPr algn="ctr"/>
            <a:r>
              <a:rPr lang="en-US" sz="5400" dirty="0" smtClean="0"/>
              <a:t> </a:t>
            </a:r>
          </a:p>
          <a:p>
            <a:pPr algn="ctr"/>
            <a:r>
              <a:rPr lang="en-US" sz="9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স্বাগতম</a:t>
            </a:r>
            <a:endParaRPr lang="en-US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741714"/>
            <a:ext cx="4572000" cy="2685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72318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1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0457" y="210457"/>
            <a:ext cx="11771085" cy="65894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3904343" y="290287"/>
            <a:ext cx="4020457" cy="89988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পরিচিতি</a:t>
            </a:r>
            <a:endParaRPr lang="en-US" sz="40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275773" y="3004451"/>
            <a:ext cx="5733143" cy="361406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সন্তোষ কুমার বর্মা, </a:t>
            </a:r>
          </a:p>
          <a:p>
            <a:pPr algn="ctr"/>
            <a:r>
              <a:rPr lang="bn-IN" sz="3200" dirty="0" smtClean="0"/>
              <a:t>সহকারী শিক্ষক, </a:t>
            </a:r>
          </a:p>
          <a:p>
            <a:pPr algn="ctr"/>
            <a:r>
              <a:rPr lang="bn-IN" sz="3200" dirty="0" smtClean="0"/>
              <a:t>ভান্ডারদহ জনতা উচ্চ বিদ্যালয়, </a:t>
            </a:r>
          </a:p>
          <a:p>
            <a:pPr algn="ctr"/>
            <a:r>
              <a:rPr lang="bn-IN" sz="3200" dirty="0" smtClean="0"/>
              <a:t>পাটগ্রাম, লালমনিরহাট। মোবাঃ ০১৭৬৮৯২৬৬৫৮</a:t>
            </a:r>
            <a:endParaRPr lang="en-US" sz="32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6487882" y="3004452"/>
            <a:ext cx="5355771" cy="357051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বিষয়ঃ সাহিত্য কনিকা </a:t>
            </a:r>
            <a:r>
              <a:rPr lang="bn-IN" sz="3600" dirty="0" smtClean="0"/>
              <a:t>শ্রেনীঃ অষ্টম </a:t>
            </a:r>
          </a:p>
          <a:p>
            <a:pPr algn="ctr"/>
            <a:r>
              <a:rPr lang="bn-IN" sz="3600" dirty="0" smtClean="0"/>
              <a:t>সময়ঃ ৪৫ মিনিট।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045029"/>
            <a:ext cx="2082800" cy="1959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045029"/>
            <a:ext cx="1906361" cy="1915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29961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453257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30629"/>
            <a:ext cx="12148457" cy="6458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229" y="1436915"/>
            <a:ext cx="9173028" cy="4702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1596571" y="348343"/>
            <a:ext cx="9318172" cy="8853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নিছের ছবিটি কীসের প্রতিক ভেবে বল?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33958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4171" y="116114"/>
            <a:ext cx="11756572" cy="6444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027" y="1580356"/>
            <a:ext cx="4854916" cy="3697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" y="1580356"/>
            <a:ext cx="5355772" cy="3697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1799771" y="449943"/>
            <a:ext cx="8244115" cy="9289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ছবি</a:t>
            </a:r>
            <a:r>
              <a:rPr lang="en-US" sz="3200" dirty="0" smtClean="0"/>
              <a:t>  </a:t>
            </a:r>
            <a:r>
              <a:rPr lang="en-US" sz="3200" dirty="0" err="1" smtClean="0"/>
              <a:t>দুটো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বোঝা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  </a:t>
            </a:r>
            <a:r>
              <a:rPr lang="en-US" sz="3200" dirty="0" err="1" smtClean="0"/>
              <a:t>ভেবে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বলো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152571" y="5565379"/>
            <a:ext cx="2220685" cy="841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5400" dirty="0" smtClean="0"/>
              <a:t>স্মৃতি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3867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4171" y="130627"/>
            <a:ext cx="11858172" cy="65314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 </a:t>
            </a:r>
          </a:p>
          <a:p>
            <a:pPr algn="ctr"/>
            <a:r>
              <a:rPr 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অতিথির</a:t>
            </a:r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স্মৃতি</a:t>
            </a:r>
            <a:r>
              <a:rPr 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bn-IN" sz="4000" dirty="0" smtClean="0"/>
              <a:t>                         </a:t>
            </a:r>
            <a:r>
              <a:rPr lang="en-US" sz="4000" dirty="0" err="1" smtClean="0"/>
              <a:t>শরৎচন্দ্র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চট্টোপাধ্যায়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40" y="1068161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3333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45143"/>
            <a:ext cx="11872686" cy="6502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শিখবে</a:t>
            </a:r>
            <a:r>
              <a:rPr lang="en-US" sz="3600" dirty="0" smtClean="0"/>
              <a:t>---------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4000" dirty="0" smtClean="0"/>
              <a:t># </a:t>
            </a:r>
            <a:r>
              <a:rPr lang="en-US" sz="4000" dirty="0" err="1" smtClean="0"/>
              <a:t>লেখক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ও </a:t>
            </a:r>
            <a:r>
              <a:rPr lang="en-US" sz="4000" dirty="0" err="1" smtClean="0"/>
              <a:t>লিখতে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 </a:t>
            </a:r>
          </a:p>
          <a:p>
            <a:pPr algn="ctr"/>
            <a:r>
              <a:rPr lang="en-US" sz="4000" dirty="0" smtClean="0"/>
              <a:t># </a:t>
            </a:r>
            <a:r>
              <a:rPr lang="en-US" sz="4000" dirty="0" err="1" smtClean="0"/>
              <a:t>কঠিন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কঠিন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শব্দের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অর্থ</a:t>
            </a:r>
            <a:r>
              <a:rPr lang="en-US" sz="4000" dirty="0" smtClean="0"/>
              <a:t> ও </a:t>
            </a:r>
            <a:r>
              <a:rPr lang="en-US" sz="4000" dirty="0" err="1" smtClean="0"/>
              <a:t>বাক্য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 </a:t>
            </a:r>
          </a:p>
          <a:p>
            <a:pPr algn="ctr"/>
            <a:r>
              <a:rPr lang="en-US" sz="4000" dirty="0" smtClean="0"/>
              <a:t># </a:t>
            </a:r>
            <a:r>
              <a:rPr lang="en-US" sz="4000" dirty="0" err="1" smtClean="0"/>
              <a:t>লেখক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দেওঘরে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</a:t>
            </a:r>
            <a:r>
              <a:rPr lang="en-US" sz="4000" dirty="0" smtClean="0"/>
              <a:t> </a:t>
            </a:r>
            <a:r>
              <a:rPr lang="en-US" sz="4000" dirty="0" err="1" smtClean="0"/>
              <a:t>গিয়েছিল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বর্ননা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pPr algn="ctr"/>
            <a:r>
              <a:rPr lang="en-US" sz="4000" dirty="0" smtClean="0"/>
              <a:t> # </a:t>
            </a:r>
            <a:r>
              <a:rPr lang="en-US" sz="4000" dirty="0" err="1" smtClean="0"/>
              <a:t>অতিথির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স্মৃতি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গল্পের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মুল্ভাব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বর্ননা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4" name="Down Ribbon 3"/>
          <p:cNvSpPr/>
          <p:nvPr/>
        </p:nvSpPr>
        <p:spPr>
          <a:xfrm>
            <a:off x="4296229" y="362857"/>
            <a:ext cx="3976914" cy="783772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5186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1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1600" y="130629"/>
            <a:ext cx="11930743" cy="67273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97829" y="319314"/>
            <a:ext cx="3120571" cy="667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লেখক পরিচিতি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7" y="319314"/>
            <a:ext cx="1771650" cy="2571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49943" y="3120571"/>
            <a:ext cx="3062514" cy="5370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শরৎচন্দ্র চট্টোপাধ্যায়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063999" y="1364343"/>
            <a:ext cx="7532915" cy="8273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জন্মঃ ১৮৭৬ সালে পশ্চিমবঙ্গের হুগলি জেলার দেবানন্দপুর গ্রামে।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107543" y="2322286"/>
            <a:ext cx="7489371" cy="10667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১৯০৭ সালে ভারতীয় পত্রিকায়”বড়দিদি” উপন্যাস  প্রকাশিত হয়।      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4144058" y="3476172"/>
            <a:ext cx="7452856" cy="12990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বিখ্যাত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উপন্যাসঃ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দেবদাস</a:t>
            </a:r>
            <a:r>
              <a:rPr lang="en-US" sz="3200" dirty="0" smtClean="0"/>
              <a:t>, </a:t>
            </a:r>
            <a:r>
              <a:rPr lang="en-US" sz="3200" dirty="0" err="1" smtClean="0"/>
              <a:t>পল্লীসমাজ,শ্রীকান্ত,দেনাপাওনা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প্রভৃতি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4144059" y="4891316"/>
            <a:ext cx="7336744" cy="9434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সাহিত্য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প্রতিভার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স্বীকৃতি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স্রুপ</a:t>
            </a:r>
            <a:r>
              <a:rPr lang="en-US" sz="2800" dirty="0" smtClean="0"/>
              <a:t> </a:t>
            </a:r>
            <a:r>
              <a:rPr lang="en-US" sz="2800" dirty="0" err="1" smtClean="0"/>
              <a:t>ঢাকা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বিশ্ববিদ্যালয়</a:t>
            </a:r>
            <a:r>
              <a:rPr lang="en-US" sz="2800" dirty="0" smtClean="0"/>
              <a:t>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ডি,লিট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উপাধী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লাভ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করেন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4144059" y="5965375"/>
            <a:ext cx="7336744" cy="7039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মৃত্যু</a:t>
            </a:r>
            <a:r>
              <a:rPr lang="en-US" sz="2800" dirty="0" smtClean="0"/>
              <a:t> ১৯৩৮ </a:t>
            </a:r>
            <a:r>
              <a:rPr lang="en-US" sz="2800" dirty="0" err="1" smtClean="0"/>
              <a:t>খ্রিষ্টাব্দে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কলকাতায়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জীবনাবসান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9479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990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59657"/>
            <a:ext cx="11858171" cy="6698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72114" y="348343"/>
            <a:ext cx="4499429" cy="736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কঠিন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ও </a:t>
            </a:r>
            <a:r>
              <a:rPr lang="en-US" sz="2800" dirty="0" err="1" smtClean="0"/>
              <a:t>বাক্য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51543" y="1698170"/>
            <a:ext cx="2757713" cy="10450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ভজন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50" y="1311728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7445829" y="1625597"/>
            <a:ext cx="4151085" cy="111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ঈশ্বরের মহিমা কীর্তন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51543" y="3403592"/>
            <a:ext cx="2815771" cy="1168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দোর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3026228"/>
            <a:ext cx="2103437" cy="1771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7445829" y="3283857"/>
            <a:ext cx="4151085" cy="1331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বাড়ির ফটক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51543" y="5210629"/>
            <a:ext cx="2931886" cy="11901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মালিনী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23" y="5143500"/>
            <a:ext cx="2148114" cy="15766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7445829" y="5210629"/>
            <a:ext cx="4049485" cy="11901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মালির স্ত্রী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142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360</Words>
  <Application>Microsoft Office PowerPoint</Application>
  <PresentationFormat>Widescreen</PresentationFormat>
  <Paragraphs>70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27</cp:revision>
  <dcterms:created xsi:type="dcterms:W3CDTF">2019-11-20T08:34:37Z</dcterms:created>
  <dcterms:modified xsi:type="dcterms:W3CDTF">2019-11-21T15:43:50Z</dcterms:modified>
</cp:coreProperties>
</file>