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72" r:id="rId5"/>
    <p:sldId id="278" r:id="rId6"/>
    <p:sldId id="277" r:id="rId7"/>
    <p:sldId id="276" r:id="rId8"/>
    <p:sldId id="275" r:id="rId9"/>
    <p:sldId id="274" r:id="rId10"/>
    <p:sldId id="271" r:id="rId11"/>
    <p:sldId id="273" r:id="rId12"/>
    <p:sldId id="270" r:id="rId13"/>
    <p:sldId id="269" r:id="rId14"/>
    <p:sldId id="268" r:id="rId15"/>
    <p:sldId id="267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C2A"/>
    <a:srgbClr val="FED8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4389-BD0E-4DC6-95F4-85259B954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9130D-6CEC-4A9E-A354-4A7946F73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F7674-3E7B-48FE-AD8E-46D28AE3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F5074-7211-4B4D-A5CD-EE9488EEBBA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0F21E-46D9-4B6A-BB63-54E2E0BF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13505-6F5D-4DAF-A0C5-827E496F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51272F-4EE0-4AF4-BA1E-2F3F1975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B2E3-B831-4395-86D8-D53D2B4B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B5C9F-E4BA-4B9D-968F-8C78355F1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92008-3776-4148-8D98-AE5F993D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F5074-7211-4B4D-A5CD-EE9488EEBBA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9DF2-594C-43FF-BA61-D71BE844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4E227-464D-49C0-A67C-6397BA07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51272F-4EE0-4AF4-BA1E-2F3F1975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AFAF8-238B-4524-BF05-8A7EA9FA2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D6562-5DB6-4D7B-90A2-D6440B9CE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BA69-A644-456A-A556-EEEEB5B2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F5074-7211-4B4D-A5CD-EE9488EEBBA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E710E-652F-4B3C-853A-B527B896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75A4-3F91-4484-970B-4DB321D0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51272F-4EE0-4AF4-BA1E-2F3F1975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6D21-8B29-481D-B9CD-D64BAEC3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E4C35-2DCB-47FD-9410-ADFD35A2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E9F16-0561-4D6E-A1CB-E128F11C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F5074-7211-4B4D-A5CD-EE9488EEBBA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EF213-C003-4851-B1D3-B5B390FD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8DA9-CF50-4785-B623-F6BEF14E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51272F-4EE0-4AF4-BA1E-2F3F1975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339E-A87B-4B6D-814A-C9939E2F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EBD68-BA34-4A47-80F4-E49327409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84F05-A699-439E-B38E-BD663639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F5074-7211-4B4D-A5CD-EE9488EEBBA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A05AE-F9FE-4C13-AE61-D0991DCD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FAA5-CDD7-4CD4-9EB4-D5B3B645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51272F-4EE0-4AF4-BA1E-2F3F1975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0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A183-51AD-4592-B77C-863D8A28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3378-5EED-4363-8704-799F506DE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7B863-1C48-45B0-A8C5-DD9BE53DF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BC64E-CA47-443F-A3BA-40B42453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F5074-7211-4B4D-A5CD-EE9488EEBBA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41EC8-2CB0-46E0-918A-A314686E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87419-6FA2-4CE5-9F28-7126CFD4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51272F-4EE0-4AF4-BA1E-2F3F1975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84DE-6DF2-4F89-9D95-1244721D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028BA-E5CE-4396-B6BF-E0344BFB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6D647-CB61-404C-9697-29447BC92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0FAD9-8790-4C08-BECF-AA04EE722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236E4-248B-4D73-BE73-67F5593B7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4C596-A16F-49CB-9B07-32F3D1FC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F5074-7211-4B4D-A5CD-EE9488EEBBA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A0CB7-CC4E-418E-BA02-DBF3137D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C7EBE3-3C34-4478-9A59-EA14CF3B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51272F-4EE0-4AF4-BA1E-2F3F1975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0EFA-B93D-4D99-B565-AE4B2839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1AE2C5-453B-4CC4-95A7-C7318F17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F5074-7211-4B4D-A5CD-EE9488EEBBA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6B07C-5D96-40E0-93A5-C3D3DD6A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44936-784F-4397-AB62-F15717B1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51272F-4EE0-4AF4-BA1E-2F3F1975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4BD7B-16C6-4DC4-B77F-417C6600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F5074-7211-4B4D-A5CD-EE9488EEBBA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7823E-9779-4AF0-8F8A-A9A09670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F56A6-A415-4999-B07B-F3BBA9B3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51272F-4EE0-4AF4-BA1E-2F3F1975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8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0AAA-04CB-4CFC-81DB-5759A2BA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8E42A-2D02-4C6D-9840-0311AF7FE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3C1B4-A994-4C83-92CC-DFC8921E2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8CFD6-CA9E-4D4B-8A26-1D941502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F5074-7211-4B4D-A5CD-EE9488EEBBA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4A43C-9F50-4E92-89F1-26D973C5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3E1D-40E1-4D16-A3C6-D94B5BFC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51272F-4EE0-4AF4-BA1E-2F3F1975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792F-5255-4EAE-92FC-3CCBEA25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318C7-F535-40B8-A90C-249D0F7AB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48B07-48DD-43BC-831D-1BA058BA3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65B56-C735-4A46-9535-129828F0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EF5074-7211-4B4D-A5CD-EE9488EEBBA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333B5-5380-4A3A-886C-37EF7050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13E77-73FA-4871-AC3B-8B473B55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51272F-4EE0-4AF4-BA1E-2F3F1975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4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8C307178-5BD1-4DDB-8B59-30C4B000CA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4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9AF322-2CA3-48BB-A185-1FBB7C384CBC}"/>
              </a:ext>
            </a:extLst>
          </p:cNvPr>
          <p:cNvSpPr txBox="1"/>
          <p:nvPr userDrawn="1"/>
        </p:nvSpPr>
        <p:spPr>
          <a:xfrm>
            <a:off x="272955" y="6523628"/>
            <a:ext cx="11682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@Muhammad Khalidur Rahman Manik@E-mail:rahmankhaled2021@gmail.com@01712-114197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96300A-21B5-4582-9F67-819C7590AE3B}"/>
              </a:ext>
            </a:extLst>
          </p:cNvPr>
          <p:cNvCxnSpPr/>
          <p:nvPr userDrawn="1"/>
        </p:nvCxnSpPr>
        <p:spPr>
          <a:xfrm>
            <a:off x="95534" y="327549"/>
            <a:ext cx="0" cy="615514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C223E9F-E6DB-4B3E-9073-4F4E362C7D73}"/>
              </a:ext>
            </a:extLst>
          </p:cNvPr>
          <p:cNvCxnSpPr/>
          <p:nvPr userDrawn="1"/>
        </p:nvCxnSpPr>
        <p:spPr>
          <a:xfrm>
            <a:off x="150125" y="327549"/>
            <a:ext cx="0" cy="615514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240DE2-24B9-44B2-BDC1-0AA3C775F7B4}"/>
              </a:ext>
            </a:extLst>
          </p:cNvPr>
          <p:cNvCxnSpPr/>
          <p:nvPr userDrawn="1"/>
        </p:nvCxnSpPr>
        <p:spPr>
          <a:xfrm>
            <a:off x="12023677" y="341196"/>
            <a:ext cx="0" cy="615514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84FFDA-F6AD-481B-BA69-B94D5285665B}"/>
              </a:ext>
            </a:extLst>
          </p:cNvPr>
          <p:cNvCxnSpPr/>
          <p:nvPr userDrawn="1"/>
        </p:nvCxnSpPr>
        <p:spPr>
          <a:xfrm>
            <a:off x="12078268" y="341196"/>
            <a:ext cx="0" cy="615514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74AD56-0C20-4C9A-8E26-6BD039B102B0}"/>
              </a:ext>
            </a:extLst>
          </p:cNvPr>
          <p:cNvCxnSpPr/>
          <p:nvPr userDrawn="1"/>
        </p:nvCxnSpPr>
        <p:spPr>
          <a:xfrm>
            <a:off x="395785" y="122830"/>
            <a:ext cx="11436824" cy="0"/>
          </a:xfrm>
          <a:prstGeom prst="line">
            <a:avLst/>
          </a:prstGeom>
          <a:ln w="28575">
            <a:solidFill>
              <a:srgbClr val="04C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8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37650-9FA0-4BD0-B02D-5C07C38632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/>
          <a:stretch/>
        </p:blipFill>
        <p:spPr>
          <a:xfrm>
            <a:off x="840658" y="1116356"/>
            <a:ext cx="10456607" cy="5387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CE58F2-9C90-4859-BCB3-057D7FCD434B}"/>
              </a:ext>
            </a:extLst>
          </p:cNvPr>
          <p:cNvSpPr txBox="1"/>
          <p:nvPr/>
        </p:nvSpPr>
        <p:spPr>
          <a:xfrm>
            <a:off x="3229887" y="309715"/>
            <a:ext cx="4966424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33128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39F68-E5E8-4D97-91E8-B1325BD95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 b="2265"/>
          <a:stretch/>
        </p:blipFill>
        <p:spPr>
          <a:xfrm>
            <a:off x="1113814" y="339212"/>
            <a:ext cx="9903236" cy="516771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CF2FA6-9892-486E-B657-D11A56B4CAFF}"/>
              </a:ext>
            </a:extLst>
          </p:cNvPr>
          <p:cNvSpPr txBox="1"/>
          <p:nvPr/>
        </p:nvSpPr>
        <p:spPr>
          <a:xfrm>
            <a:off x="545691" y="5692877"/>
            <a:ext cx="11048217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থীরা একে একে দাঁড়ি,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রেখে 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াংশটুকু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শোনাবে।</a:t>
            </a:r>
          </a:p>
        </p:txBody>
      </p:sp>
    </p:spTree>
    <p:extLst>
      <p:ext uri="{BB962C8B-B14F-4D97-AF65-F5344CB8AC3E}">
        <p14:creationId xmlns:p14="http://schemas.microsoft.com/office/powerpoint/2010/main" val="3351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2EDB302-1138-46D3-884A-6A13D9ADFC9D}"/>
              </a:ext>
            </a:extLst>
          </p:cNvPr>
          <p:cNvSpPr/>
          <p:nvPr/>
        </p:nvSpPr>
        <p:spPr>
          <a:xfrm>
            <a:off x="4513007" y="412955"/>
            <a:ext cx="2684207" cy="73742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2E918-7167-4CB9-8937-76069D0F3FB0}"/>
              </a:ext>
            </a:extLst>
          </p:cNvPr>
          <p:cNvSpPr txBox="1"/>
          <p:nvPr/>
        </p:nvSpPr>
        <p:spPr>
          <a:xfrm>
            <a:off x="929149" y="1415845"/>
            <a:ext cx="5934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শ্নগুলর উত্তর মুখে মু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46D84-8802-495A-8B1E-BFB5974885D1}"/>
              </a:ext>
            </a:extLst>
          </p:cNvPr>
          <p:cNvSpPr txBox="1"/>
          <p:nvPr/>
        </p:nvSpPr>
        <p:spPr>
          <a:xfrm>
            <a:off x="1725564" y="3259393"/>
            <a:ext cx="5501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মুক্তিসেনাদের পি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 ছিল?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C2BC6-F151-4FEA-A0B0-491A893EE1E0}"/>
              </a:ext>
            </a:extLst>
          </p:cNvPr>
          <p:cNvSpPr txBox="1"/>
          <p:nvPr/>
        </p:nvSpPr>
        <p:spPr>
          <a:xfrm>
            <a:off x="1710812" y="2344993"/>
            <a:ext cx="7261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দিক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ছুটে আসতে লাগল?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705A8-8B04-4824-BA66-9D74EA85724F}"/>
              </a:ext>
            </a:extLst>
          </p:cNvPr>
          <p:cNvSpPr txBox="1"/>
          <p:nvPr/>
        </p:nvSpPr>
        <p:spPr>
          <a:xfrm>
            <a:off x="1755066" y="4321277"/>
            <a:ext cx="6546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গুলি এসে মুক্তিসেনার কো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ল?</a:t>
            </a:r>
          </a:p>
        </p:txBody>
      </p:sp>
    </p:spTree>
    <p:extLst>
      <p:ext uri="{BB962C8B-B14F-4D97-AF65-F5344CB8AC3E}">
        <p14:creationId xmlns:p14="http://schemas.microsoft.com/office/powerpoint/2010/main" val="16115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39D92-4EF9-42B6-B2F8-DD64B8CAE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68" y="544870"/>
            <a:ext cx="4293010" cy="2862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BEC31-1AE8-4370-8CB0-694CA31E66C9}"/>
              </a:ext>
            </a:extLst>
          </p:cNvPr>
          <p:cNvSpPr txBox="1"/>
          <p:nvPr/>
        </p:nvSpPr>
        <p:spPr>
          <a:xfrm>
            <a:off x="1342103" y="1430593"/>
            <a:ext cx="2618024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F33C7AF-3469-4AE1-BB71-344C2A6EF765}"/>
              </a:ext>
            </a:extLst>
          </p:cNvPr>
          <p:cNvSpPr/>
          <p:nvPr/>
        </p:nvSpPr>
        <p:spPr>
          <a:xfrm>
            <a:off x="4409768" y="1474839"/>
            <a:ext cx="1814051" cy="72267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EC3B9-E099-485B-B9CC-61B8E44A40E2}"/>
              </a:ext>
            </a:extLst>
          </p:cNvPr>
          <p:cNvSpPr txBox="1"/>
          <p:nvPr/>
        </p:nvSpPr>
        <p:spPr>
          <a:xfrm>
            <a:off x="1415845" y="3908322"/>
            <a:ext cx="9078126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াঠের কয়টি বাক্যের </a:t>
            </a:r>
            <a:r>
              <a:rPr lang="as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েষে দাঁড়ি আছে</a:t>
            </a:r>
          </a:p>
          <a:p>
            <a:pPr algn="l"/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জ়োড়ায় আলোচনা করে তোমাদের </a:t>
            </a:r>
            <a:r>
              <a:rPr lang="as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িখ।</a:t>
            </a:r>
          </a:p>
        </p:txBody>
      </p:sp>
    </p:spTree>
    <p:extLst>
      <p:ext uri="{BB962C8B-B14F-4D97-AF65-F5344CB8AC3E}">
        <p14:creationId xmlns:p14="http://schemas.microsoft.com/office/powerpoint/2010/main" val="18754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145BD2F-5164-4897-91EC-0C0A13D238CB}"/>
              </a:ext>
            </a:extLst>
          </p:cNvPr>
          <p:cNvSpPr/>
          <p:nvPr/>
        </p:nvSpPr>
        <p:spPr>
          <a:xfrm>
            <a:off x="3259394" y="383460"/>
            <a:ext cx="4557251" cy="648929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02B12-5A4C-4ADC-966E-A6132FA4AAAD}"/>
              </a:ext>
            </a:extLst>
          </p:cNvPr>
          <p:cNvSpPr txBox="1"/>
          <p:nvPr/>
        </p:nvSpPr>
        <p:spPr>
          <a:xfrm>
            <a:off x="1769805" y="1224124"/>
            <a:ext cx="6756978" cy="1200329"/>
          </a:xfrm>
          <a:prstGeom prst="rect">
            <a:avLst/>
          </a:prstGeom>
          <a:noFill/>
          <a:ln w="57150">
            <a:solidFill>
              <a:srgbClr val="DD2B9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্ণগুলো দলে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ভেঙ্গে 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নিজ নিজ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িখ ও শব্দ তৈরি কর।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5D58F-89BC-46CA-8B81-5DB0648D536D}"/>
              </a:ext>
            </a:extLst>
          </p:cNvPr>
          <p:cNvSpPr txBox="1"/>
          <p:nvPr/>
        </p:nvSpPr>
        <p:spPr>
          <a:xfrm>
            <a:off x="1371600" y="3023424"/>
            <a:ext cx="696024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9F99915-AE83-4B2C-9739-DE8A3551D9C7}"/>
              </a:ext>
            </a:extLst>
          </p:cNvPr>
          <p:cNvSpPr/>
          <p:nvPr/>
        </p:nvSpPr>
        <p:spPr>
          <a:xfrm>
            <a:off x="2241755" y="3170904"/>
            <a:ext cx="663677" cy="398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98BF7-1537-427B-B28B-7726DABC80E3}"/>
              </a:ext>
            </a:extLst>
          </p:cNvPr>
          <p:cNvSpPr txBox="1"/>
          <p:nvPr/>
        </p:nvSpPr>
        <p:spPr>
          <a:xfrm>
            <a:off x="3126658" y="3067666"/>
            <a:ext cx="431528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4ECD6A6-72C5-4936-99A4-952390F64964}"/>
              </a:ext>
            </a:extLst>
          </p:cNvPr>
          <p:cNvSpPr/>
          <p:nvPr/>
        </p:nvSpPr>
        <p:spPr>
          <a:xfrm>
            <a:off x="6887496" y="3185652"/>
            <a:ext cx="663677" cy="398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94532-ACD6-47CF-9D56-1A24F207DC2F}"/>
              </a:ext>
            </a:extLst>
          </p:cNvPr>
          <p:cNvSpPr txBox="1"/>
          <p:nvPr/>
        </p:nvSpPr>
        <p:spPr>
          <a:xfrm>
            <a:off x="4689987" y="3111914"/>
            <a:ext cx="47320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C957ECB-BEED-4F3E-9139-CE8167F74E3E}"/>
              </a:ext>
            </a:extLst>
          </p:cNvPr>
          <p:cNvSpPr/>
          <p:nvPr/>
        </p:nvSpPr>
        <p:spPr>
          <a:xfrm>
            <a:off x="3775588" y="3215149"/>
            <a:ext cx="663677" cy="398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46B191-35E2-473D-854F-CAEAC19DF869}"/>
              </a:ext>
            </a:extLst>
          </p:cNvPr>
          <p:cNvSpPr txBox="1"/>
          <p:nvPr/>
        </p:nvSpPr>
        <p:spPr>
          <a:xfrm>
            <a:off x="7831394" y="3097162"/>
            <a:ext cx="1596912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4062A-83A0-4FF2-929F-E695707ADDEF}"/>
              </a:ext>
            </a:extLst>
          </p:cNvPr>
          <p:cNvSpPr txBox="1"/>
          <p:nvPr/>
        </p:nvSpPr>
        <p:spPr>
          <a:xfrm>
            <a:off x="5295423" y="3082412"/>
            <a:ext cx="1245854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র-ফ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614E4-3783-4682-8238-0BFC28584298}"/>
              </a:ext>
            </a:extLst>
          </p:cNvPr>
          <p:cNvSpPr txBox="1"/>
          <p:nvPr/>
        </p:nvSpPr>
        <p:spPr>
          <a:xfrm>
            <a:off x="1061894" y="4483510"/>
            <a:ext cx="971741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42BB7A8-E048-4532-B0A0-BCF9E801C99B}"/>
              </a:ext>
            </a:extLst>
          </p:cNvPr>
          <p:cNvSpPr/>
          <p:nvPr/>
        </p:nvSpPr>
        <p:spPr>
          <a:xfrm>
            <a:off x="2241755" y="4630994"/>
            <a:ext cx="663677" cy="398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750A492-470D-4C3C-8DE4-DE4BB6B88C24}"/>
              </a:ext>
            </a:extLst>
          </p:cNvPr>
          <p:cNvSpPr/>
          <p:nvPr/>
        </p:nvSpPr>
        <p:spPr>
          <a:xfrm>
            <a:off x="3819833" y="4689987"/>
            <a:ext cx="663677" cy="398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D6537-BD12-46D2-8556-6173898B4AE3}"/>
              </a:ext>
            </a:extLst>
          </p:cNvPr>
          <p:cNvSpPr txBox="1"/>
          <p:nvPr/>
        </p:nvSpPr>
        <p:spPr>
          <a:xfrm>
            <a:off x="3097166" y="4527761"/>
            <a:ext cx="506870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C59EA-9E16-410A-A802-2DE1B629EDE4}"/>
              </a:ext>
            </a:extLst>
          </p:cNvPr>
          <p:cNvSpPr txBox="1"/>
          <p:nvPr/>
        </p:nvSpPr>
        <p:spPr>
          <a:xfrm>
            <a:off x="4704735" y="4513016"/>
            <a:ext cx="41229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4E0523-E7C4-43B2-808A-FF63F451347A}"/>
              </a:ext>
            </a:extLst>
          </p:cNvPr>
          <p:cNvSpPr txBox="1"/>
          <p:nvPr/>
        </p:nvSpPr>
        <p:spPr>
          <a:xfrm>
            <a:off x="5397910" y="4513002"/>
            <a:ext cx="41229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EDC15BA-7525-47E4-B13D-EEA22B1A5F8A}"/>
              </a:ext>
            </a:extLst>
          </p:cNvPr>
          <p:cNvSpPr/>
          <p:nvPr/>
        </p:nvSpPr>
        <p:spPr>
          <a:xfrm>
            <a:off x="6813754" y="4645742"/>
            <a:ext cx="663677" cy="398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8704D0-22DA-4B1E-8564-357E9CE5C2FA}"/>
              </a:ext>
            </a:extLst>
          </p:cNvPr>
          <p:cNvSpPr txBox="1"/>
          <p:nvPr/>
        </p:nvSpPr>
        <p:spPr>
          <a:xfrm>
            <a:off x="7742909" y="4527761"/>
            <a:ext cx="1875835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ধ্বনি, ধ্ব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</p:spTree>
    <p:extLst>
      <p:ext uri="{BB962C8B-B14F-4D97-AF65-F5344CB8AC3E}">
        <p14:creationId xmlns:p14="http://schemas.microsoft.com/office/powerpoint/2010/main" val="223395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32 Points 1">
            <a:extLst>
              <a:ext uri="{FF2B5EF4-FFF2-40B4-BE49-F238E27FC236}">
                <a16:creationId xmlns:a16="http://schemas.microsoft.com/office/drawing/2014/main" id="{2EF8075D-26F4-4A76-BE58-6CC1FA457A49}"/>
              </a:ext>
            </a:extLst>
          </p:cNvPr>
          <p:cNvSpPr/>
          <p:nvPr/>
        </p:nvSpPr>
        <p:spPr>
          <a:xfrm>
            <a:off x="3465871" y="442451"/>
            <a:ext cx="5132439" cy="1165123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24AA0-308F-4713-9016-20C88A16144A}"/>
              </a:ext>
            </a:extLst>
          </p:cNvPr>
          <p:cNvSpPr txBox="1"/>
          <p:nvPr/>
        </p:nvSpPr>
        <p:spPr>
          <a:xfrm>
            <a:off x="1179871" y="1873049"/>
            <a:ext cx="6110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 শব্দ দিয়ে শূন্যস্থান পূরণ কর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200AE-7860-49D6-B34B-FB23C164FF68}"/>
              </a:ext>
            </a:extLst>
          </p:cNvPr>
          <p:cNvSpPr txBox="1"/>
          <p:nvPr/>
        </p:nvSpPr>
        <p:spPr>
          <a:xfrm>
            <a:off x="1120877" y="3406877"/>
            <a:ext cx="78438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আম…….করেছি.</a:t>
            </a:r>
          </a:p>
          <a:p>
            <a:pPr algn="l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2A601-46F5-4540-87EB-FD3CB1CEFC77}"/>
              </a:ext>
            </a:extLst>
          </p:cNvPr>
          <p:cNvSpPr txBox="1"/>
          <p:nvPr/>
        </p:nvSpPr>
        <p:spPr>
          <a:xfrm>
            <a:off x="6415548" y="3244637"/>
            <a:ext cx="683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10FD7-E043-4143-AD7F-4E609D1195BB}"/>
              </a:ext>
            </a:extLst>
          </p:cNvPr>
          <p:cNvSpPr txBox="1"/>
          <p:nvPr/>
        </p:nvSpPr>
        <p:spPr>
          <a:xfrm>
            <a:off x="1224122" y="4940717"/>
            <a:ext cx="71128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(খ) পাকিস্তানি সেনারা আমাদের………।</a:t>
            </a:r>
          </a:p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F3183-CB48-4DB3-AC25-B4B6AF59746C}"/>
              </a:ext>
            </a:extLst>
          </p:cNvPr>
          <p:cNvSpPr txBox="1"/>
          <p:nvPr/>
        </p:nvSpPr>
        <p:spPr>
          <a:xfrm>
            <a:off x="6799007" y="4793226"/>
            <a:ext cx="69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</a:p>
        </p:txBody>
      </p:sp>
    </p:spTree>
    <p:extLst>
      <p:ext uri="{BB962C8B-B14F-4D97-AF65-F5344CB8AC3E}">
        <p14:creationId xmlns:p14="http://schemas.microsoft.com/office/powerpoint/2010/main" val="17745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5078AAB8-8793-4A16-A9B9-5B022A4211F5}"/>
              </a:ext>
            </a:extLst>
          </p:cNvPr>
          <p:cNvSpPr/>
          <p:nvPr/>
        </p:nvSpPr>
        <p:spPr>
          <a:xfrm>
            <a:off x="3657602" y="825910"/>
            <a:ext cx="4424516" cy="1430594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 সারসংক্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8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9B7A6-8FA2-44A8-A774-842C5D876DA2}"/>
              </a:ext>
            </a:extLst>
          </p:cNvPr>
          <p:cNvSpPr txBox="1"/>
          <p:nvPr/>
        </p:nvSpPr>
        <p:spPr>
          <a:xfrm>
            <a:off x="1312606" y="2802193"/>
            <a:ext cx="9188734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েশের মানুষকে রক্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ছেন।</a:t>
            </a:r>
          </a:p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শত্রুসেনাদের হাত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েশকে রক্ষা করার জন্য লড়ে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থা না ভেবে দেশকে স্বাধী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জীবন</a:t>
            </a:r>
          </a:p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উৎসর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ছেন।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ৌরব।</a:t>
            </a:r>
          </a:p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720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FE9C9-DDDA-4B43-AE07-EB2F5F636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15" y="560438"/>
            <a:ext cx="3318879" cy="1620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53CCDA22-8827-4C8F-81D0-0B8CE94702CD}"/>
              </a:ext>
            </a:extLst>
          </p:cNvPr>
          <p:cNvSpPr/>
          <p:nvPr/>
        </p:nvSpPr>
        <p:spPr>
          <a:xfrm>
            <a:off x="4822722" y="1047135"/>
            <a:ext cx="2389239" cy="1032388"/>
          </a:xfrm>
          <a:prstGeom prst="flowChartPunchedTap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C3B97-2D15-4D1F-B704-261C1D3FA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7" y="650483"/>
            <a:ext cx="2104103" cy="1575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BB4A78-89CC-4302-999C-A2AD722D2B3D}"/>
              </a:ext>
            </a:extLst>
          </p:cNvPr>
          <p:cNvSpPr/>
          <p:nvPr/>
        </p:nvSpPr>
        <p:spPr>
          <a:xfrm>
            <a:off x="2286000" y="3023420"/>
            <a:ext cx="8082116" cy="1047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শত্রুদের ঠেকাতে হবে।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69C91-9047-4A1F-84DA-AD318BE061FA}"/>
              </a:ext>
            </a:extLst>
          </p:cNvPr>
          <p:cNvSpPr txBox="1"/>
          <p:nvPr/>
        </p:nvSpPr>
        <p:spPr>
          <a:xfrm>
            <a:off x="2625212" y="4719484"/>
            <a:ext cx="7242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 থেকে দ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325589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AC7BF-12C0-4705-9D37-C4591D6A0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12" y="1238863"/>
            <a:ext cx="7806916" cy="5294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932AE4A7-2611-42E5-BB27-ABCFE6083A77}"/>
              </a:ext>
            </a:extLst>
          </p:cNvPr>
          <p:cNvSpPr/>
          <p:nvPr/>
        </p:nvSpPr>
        <p:spPr>
          <a:xfrm>
            <a:off x="575186" y="560440"/>
            <a:ext cx="2713704" cy="107663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 w="5715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B242550C-DB3A-4CBB-B5BE-18B3953BC715}"/>
              </a:ext>
            </a:extLst>
          </p:cNvPr>
          <p:cNvSpPr/>
          <p:nvPr/>
        </p:nvSpPr>
        <p:spPr>
          <a:xfrm>
            <a:off x="8775290" y="530942"/>
            <a:ext cx="2713704" cy="107663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 w="5715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2928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DF558-846D-49A6-97E3-1B7DB23F1BDD}"/>
              </a:ext>
            </a:extLst>
          </p:cNvPr>
          <p:cNvSpPr txBox="1"/>
          <p:nvPr/>
        </p:nvSpPr>
        <p:spPr>
          <a:xfrm>
            <a:off x="339213" y="3244644"/>
            <a:ext cx="5442155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খালিদুর রহমান মানিক</a:t>
            </a:r>
          </a:p>
          <a:p>
            <a:pPr algn="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</a:p>
          <a:p>
            <a:pPr algn="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খাসগাঁও সঃ প্রাঃ বিদ্যালয়</a:t>
            </a:r>
          </a:p>
          <a:p>
            <a:pPr algn="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০১৭১২-১১৪১৯৭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03B66-8460-4370-9072-7B0F4141158E}"/>
              </a:ext>
            </a:extLst>
          </p:cNvPr>
          <p:cNvSpPr txBox="1"/>
          <p:nvPr/>
        </p:nvSpPr>
        <p:spPr>
          <a:xfrm>
            <a:off x="6917004" y="2698964"/>
            <a:ext cx="4703532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ষয়ঃ বাংলা #শ্রেণিঃদ্বিতীয়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মুক্তিযুদ্ধের একটি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সোনাল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পিরিয়ডঃ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াৎ…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22/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১/২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4496F-B73F-407D-BF8A-0301E0660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78" y="399323"/>
            <a:ext cx="2477728" cy="217595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tar: 32 Points 4">
            <a:extLst>
              <a:ext uri="{FF2B5EF4-FFF2-40B4-BE49-F238E27FC236}">
                <a16:creationId xmlns:a16="http://schemas.microsoft.com/office/drawing/2014/main" id="{F559DF0B-F154-4953-A940-872E2E55E215}"/>
              </a:ext>
            </a:extLst>
          </p:cNvPr>
          <p:cNvSpPr/>
          <p:nvPr/>
        </p:nvSpPr>
        <p:spPr>
          <a:xfrm>
            <a:off x="4763729" y="693174"/>
            <a:ext cx="3038167" cy="1622323"/>
          </a:xfrm>
          <a:prstGeom prst="star32">
            <a:avLst/>
          </a:prstGeom>
          <a:solidFill>
            <a:srgbClr val="FED8FC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4905A-A991-48B3-9804-6E8DC9EB3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54" y="344985"/>
            <a:ext cx="2286001" cy="270793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FC2B40-DD51-4A48-8251-9BB3217B35F3}"/>
              </a:ext>
            </a:extLst>
          </p:cNvPr>
          <p:cNvCxnSpPr/>
          <p:nvPr/>
        </p:nvCxnSpPr>
        <p:spPr>
          <a:xfrm>
            <a:off x="6179574" y="3392129"/>
            <a:ext cx="0" cy="2610465"/>
          </a:xfrm>
          <a:prstGeom prst="line">
            <a:avLst/>
          </a:prstGeom>
          <a:ln w="38100">
            <a:solidFill>
              <a:srgbClr val="04C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D4196C-C1F5-47DA-A158-9CAB155F389A}"/>
              </a:ext>
            </a:extLst>
          </p:cNvPr>
          <p:cNvCxnSpPr>
            <a:cxnSpLocks/>
          </p:cNvCxnSpPr>
          <p:nvPr/>
        </p:nvCxnSpPr>
        <p:spPr>
          <a:xfrm>
            <a:off x="6268065" y="34953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066034-47FF-40C1-9B2B-FE32611DE732}"/>
              </a:ext>
            </a:extLst>
          </p:cNvPr>
          <p:cNvCxnSpPr>
            <a:cxnSpLocks/>
          </p:cNvCxnSpPr>
          <p:nvPr/>
        </p:nvCxnSpPr>
        <p:spPr>
          <a:xfrm>
            <a:off x="6268065" y="40115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20100F-6FD0-46AD-AF6A-C81BAFF993F5}"/>
              </a:ext>
            </a:extLst>
          </p:cNvPr>
          <p:cNvCxnSpPr/>
          <p:nvPr/>
        </p:nvCxnSpPr>
        <p:spPr>
          <a:xfrm>
            <a:off x="6356556" y="3392129"/>
            <a:ext cx="0" cy="2610465"/>
          </a:xfrm>
          <a:prstGeom prst="line">
            <a:avLst/>
          </a:prstGeom>
          <a:ln w="38100">
            <a:solidFill>
              <a:srgbClr val="04C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D5FB7D-E7D0-4BEE-A765-DC1D3F2964BC}"/>
              </a:ext>
            </a:extLst>
          </p:cNvPr>
          <p:cNvCxnSpPr/>
          <p:nvPr/>
        </p:nvCxnSpPr>
        <p:spPr>
          <a:xfrm>
            <a:off x="6268064" y="3259394"/>
            <a:ext cx="0" cy="2905433"/>
          </a:xfrm>
          <a:prstGeom prst="line">
            <a:avLst/>
          </a:prstGeom>
          <a:ln w="38100">
            <a:solidFill>
              <a:srgbClr val="04C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29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0DDC11-3DCC-4B64-9386-BF8FF02AD0BE}"/>
              </a:ext>
            </a:extLst>
          </p:cNvPr>
          <p:cNvSpPr txBox="1"/>
          <p:nvPr/>
        </p:nvSpPr>
        <p:spPr>
          <a:xfrm>
            <a:off x="914396" y="1209369"/>
            <a:ext cx="10163360" cy="769441"/>
          </a:xfrm>
          <a:prstGeom prst="rect">
            <a:avLst/>
          </a:prstGeom>
          <a:noFill/>
          <a:ln w="76200">
            <a:solidFill>
              <a:srgbClr val="04CC2A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গত ক্লাসে আমরা কী পড়েছিলাম তোমাদের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 মনে আ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7EB501-3999-46F6-A720-5E6CC16598BD}"/>
              </a:ext>
            </a:extLst>
          </p:cNvPr>
          <p:cNvSpPr/>
          <p:nvPr/>
        </p:nvSpPr>
        <p:spPr>
          <a:xfrm>
            <a:off x="1710812" y="2875935"/>
            <a:ext cx="8981768" cy="2433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ক্লাসে যে অং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শট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 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তোমার নি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করে বল।</a:t>
            </a:r>
          </a:p>
        </p:txBody>
      </p:sp>
    </p:spTree>
    <p:extLst>
      <p:ext uri="{BB962C8B-B14F-4D97-AF65-F5344CB8AC3E}">
        <p14:creationId xmlns:p14="http://schemas.microsoft.com/office/powerpoint/2010/main" val="334127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E09E3A3C-B437-4B3B-942B-36E991E6C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244874"/>
              </p:ext>
            </p:extLst>
          </p:nvPr>
        </p:nvGraphicFramePr>
        <p:xfrm>
          <a:off x="2139744" y="3923072"/>
          <a:ext cx="7702964" cy="146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3" imgW="4153320" imgH="437760" progId="Package">
                  <p:embed/>
                </p:oleObj>
              </mc:Choice>
              <mc:Fallback>
                <p:oleObj name="Packager Shell Object" showAsIcon="1" r:id="rId3" imgW="4153320" imgH="437760" progId="Package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6E9C28E-3086-4056-A189-FD53FABDF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9744" y="3923072"/>
                        <a:ext cx="7702964" cy="1460089"/>
                      </a:xfrm>
                      <a:prstGeom prst="rect">
                        <a:avLst/>
                      </a:prstGeom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owchart: Predefined Process 2">
            <a:extLst>
              <a:ext uri="{FF2B5EF4-FFF2-40B4-BE49-F238E27FC236}">
                <a16:creationId xmlns:a16="http://schemas.microsoft.com/office/drawing/2014/main" id="{96E0D185-FE56-4CE6-A2D4-5574A94DEB50}"/>
              </a:ext>
            </a:extLst>
          </p:cNvPr>
          <p:cNvSpPr/>
          <p:nvPr/>
        </p:nvSpPr>
        <p:spPr>
          <a:xfrm>
            <a:off x="2050042" y="1224109"/>
            <a:ext cx="7905136" cy="1725561"/>
          </a:xfrm>
          <a:prstGeom prst="flowChartPredefinedProcess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,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একটি</a:t>
            </a:r>
          </a:p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ভি .ডি .ও দেখি।</a:t>
            </a:r>
          </a:p>
        </p:txBody>
      </p:sp>
    </p:spTree>
    <p:extLst>
      <p:ext uri="{BB962C8B-B14F-4D97-AF65-F5344CB8AC3E}">
        <p14:creationId xmlns:p14="http://schemas.microsoft.com/office/powerpoint/2010/main" val="786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494F2CB5-4D1C-4785-933A-FBEB96BC99C1}"/>
              </a:ext>
            </a:extLst>
          </p:cNvPr>
          <p:cNvSpPr/>
          <p:nvPr/>
        </p:nvSpPr>
        <p:spPr>
          <a:xfrm>
            <a:off x="2757948" y="722671"/>
            <a:ext cx="6282813" cy="1533832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6F7E4F-3A02-4628-B57B-9C175C7CD9D3}"/>
              </a:ext>
            </a:extLst>
          </p:cNvPr>
          <p:cNvSpPr/>
          <p:nvPr/>
        </p:nvSpPr>
        <p:spPr>
          <a:xfrm>
            <a:off x="1401097" y="3229897"/>
            <a:ext cx="9291484" cy="24924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ধের একটি সোনালি পাতা</a:t>
            </a:r>
          </a:p>
        </p:txBody>
      </p:sp>
    </p:spTree>
    <p:extLst>
      <p:ext uri="{BB962C8B-B14F-4D97-AF65-F5344CB8AC3E}">
        <p14:creationId xmlns:p14="http://schemas.microsoft.com/office/powerpoint/2010/main" val="256443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D4EBD37E-D2A7-4593-BDCC-767AEA875130}"/>
              </a:ext>
            </a:extLst>
          </p:cNvPr>
          <p:cNvSpPr/>
          <p:nvPr/>
        </p:nvSpPr>
        <p:spPr>
          <a:xfrm>
            <a:off x="4173794" y="324465"/>
            <a:ext cx="3111910" cy="1017639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D0BB6-120F-4240-9416-89C5F6D0F4BF}"/>
              </a:ext>
            </a:extLst>
          </p:cNvPr>
          <p:cNvSpPr txBox="1"/>
          <p:nvPr/>
        </p:nvSpPr>
        <p:spPr>
          <a:xfrm>
            <a:off x="619433" y="1622322"/>
            <a:ext cx="10209846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১.২.১ পাঠের অন্তর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ছোট ছোট বাক্য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ুঝতে পারবে।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7CA2B-322F-4537-A74D-60A4E8ADD35A}"/>
              </a:ext>
            </a:extLst>
          </p:cNvPr>
          <p:cNvSpPr txBox="1"/>
          <p:nvPr/>
        </p:nvSpPr>
        <p:spPr>
          <a:xfrm>
            <a:off x="604684" y="2625213"/>
            <a:ext cx="10323660" cy="707886"/>
          </a:xfrm>
          <a:prstGeom prst="rect">
            <a:avLst/>
          </a:prstGeom>
          <a:noFill/>
          <a:ln w="28575">
            <a:solidFill>
              <a:srgbClr val="04CC2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বলাঃ ২.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াষায় গল্প সম্পর্কে প্র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িতে পারবে।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BF196-9D2A-48B9-B8FB-AC577D333A33}"/>
              </a:ext>
            </a:extLst>
          </p:cNvPr>
          <p:cNvSpPr txBox="1"/>
          <p:nvPr/>
        </p:nvSpPr>
        <p:spPr>
          <a:xfrm>
            <a:off x="589936" y="3583859"/>
            <a:ext cx="9158276" cy="132343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.৫.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াঁড়ি বিরাম চিহ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F456F-4438-4153-B6D1-D5E6F7B94668}"/>
              </a:ext>
            </a:extLst>
          </p:cNvPr>
          <p:cNvSpPr txBox="1"/>
          <p:nvPr/>
        </p:nvSpPr>
        <p:spPr>
          <a:xfrm>
            <a:off x="575188" y="5324167"/>
            <a:ext cx="10605788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েখাঃ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.৬.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1972761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56909-2CC2-48B2-BDBD-515DA4202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/>
          <a:stretch/>
        </p:blipFill>
        <p:spPr>
          <a:xfrm>
            <a:off x="6946494" y="412955"/>
            <a:ext cx="4549535" cy="29553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E7AE4-7B73-4E61-B384-72D8306804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r="4651"/>
          <a:stretch/>
        </p:blipFill>
        <p:spPr>
          <a:xfrm>
            <a:off x="442452" y="401894"/>
            <a:ext cx="4911209" cy="2959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A1776E-898A-4EC5-AAAD-4CB20DBA2431}"/>
              </a:ext>
            </a:extLst>
          </p:cNvPr>
          <p:cNvSpPr txBox="1"/>
          <p:nvPr/>
        </p:nvSpPr>
        <p:spPr>
          <a:xfrm>
            <a:off x="339223" y="3923071"/>
            <a:ext cx="5684569" cy="2062103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তারা গুলি চালাতে লাগল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দিকে।বিপদ টের পেলেন দলনেতা।শত্র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খন খুবই কাছে।গুলি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l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থেকে।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A08F1-0158-42D8-AB30-8EA70ED78B43}"/>
              </a:ext>
            </a:extLst>
          </p:cNvPr>
          <p:cNvSpPr txBox="1"/>
          <p:nvPr/>
        </p:nvSpPr>
        <p:spPr>
          <a:xfrm>
            <a:off x="6931748" y="3760839"/>
            <a:ext cx="3773790" cy="230832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া?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মুক্তিসেনাদের পিছনে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একটা বড় গ্রাম।সেখানে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 মানুষের বাস।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DEB50-1B6E-4E59-AF40-248BD31CBF37}"/>
              </a:ext>
            </a:extLst>
          </p:cNvPr>
          <p:cNvSpPr txBox="1"/>
          <p:nvPr/>
        </p:nvSpPr>
        <p:spPr>
          <a:xfrm>
            <a:off x="5585534" y="1106131"/>
            <a:ext cx="1136850" cy="107721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</a:p>
        </p:txBody>
      </p:sp>
    </p:spTree>
    <p:extLst>
      <p:ext uri="{BB962C8B-B14F-4D97-AF65-F5344CB8AC3E}">
        <p14:creationId xmlns:p14="http://schemas.microsoft.com/office/powerpoint/2010/main" val="401685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7C382-7F74-4AA9-98DA-33AC86F76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54" y="508176"/>
            <a:ext cx="4333259" cy="26605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BA8C7-C856-474B-9577-7736319BE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545690"/>
            <a:ext cx="4597144" cy="258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CF8F1F-4B47-4E6C-9421-58CDBA1FE037}"/>
              </a:ext>
            </a:extLst>
          </p:cNvPr>
          <p:cNvSpPr txBox="1"/>
          <p:nvPr/>
        </p:nvSpPr>
        <p:spPr>
          <a:xfrm>
            <a:off x="5613110" y="648931"/>
            <a:ext cx="1258679" cy="12003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28CD5-750B-46F7-BAE5-5F55F57AAB60}"/>
              </a:ext>
            </a:extLst>
          </p:cNvPr>
          <p:cNvSpPr txBox="1"/>
          <p:nvPr/>
        </p:nvSpPr>
        <p:spPr>
          <a:xfrm>
            <a:off x="324464" y="3318388"/>
            <a:ext cx="5758308" cy="31700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ছু হটে গেলে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গ্রামটি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ধ্বংস কর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ঘরবাড়ি পুড়বে।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 মানুষ মরবে।তা তো হতে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যায় না।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দিয়ে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শত্রুদের ঠেকাতে হবে।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00B57-891F-49E8-BE63-0BFEB52D8357}"/>
              </a:ext>
            </a:extLst>
          </p:cNvPr>
          <p:cNvSpPr txBox="1"/>
          <p:nvPr/>
        </p:nvSpPr>
        <p:spPr>
          <a:xfrm>
            <a:off x="6179571" y="3996813"/>
            <a:ext cx="5663730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ছুঁড়তে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লাগলেন।এক সময় গুলি এসে লাগল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মুক্তি সেনার বুকে।লুটিয়ে পড়লেন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মাটিতে।দেশের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ন্য তিনি শহী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</p:spTree>
    <p:extLst>
      <p:ext uri="{BB962C8B-B14F-4D97-AF65-F5344CB8AC3E}">
        <p14:creationId xmlns:p14="http://schemas.microsoft.com/office/powerpoint/2010/main" val="33716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15174-CC77-4FD2-A3B3-FD21AA26E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b="1936"/>
          <a:stretch/>
        </p:blipFill>
        <p:spPr>
          <a:xfrm>
            <a:off x="530942" y="560440"/>
            <a:ext cx="3975439" cy="5722373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FEDC8F-ADBF-4AAE-9A75-D1E022F03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29" y="1908530"/>
            <a:ext cx="6772838" cy="450701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5965C-A8AC-4726-822B-D6F0BAF5A2C1}"/>
              </a:ext>
            </a:extLst>
          </p:cNvPr>
          <p:cNvSpPr txBox="1"/>
          <p:nvPr/>
        </p:nvSpPr>
        <p:spPr>
          <a:xfrm>
            <a:off x="5117690" y="722671"/>
            <a:ext cx="6117380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াথে দাঁড়ি,কমা লক্ষ্য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েখে পড়</a:t>
            </a:r>
          </a:p>
        </p:txBody>
      </p:sp>
    </p:spTree>
    <p:extLst>
      <p:ext uri="{BB962C8B-B14F-4D97-AF65-F5344CB8AC3E}">
        <p14:creationId xmlns:p14="http://schemas.microsoft.com/office/powerpoint/2010/main" val="221510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931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dcterms:created xsi:type="dcterms:W3CDTF">2019-11-18T04:45:48Z</dcterms:created>
  <dcterms:modified xsi:type="dcterms:W3CDTF">2019-11-21T23:53:08Z</dcterms:modified>
</cp:coreProperties>
</file>