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334" r:id="rId4"/>
    <p:sldId id="335" r:id="rId5"/>
    <p:sldId id="338" r:id="rId6"/>
    <p:sldId id="313" r:id="rId7"/>
    <p:sldId id="328" r:id="rId8"/>
    <p:sldId id="336" r:id="rId9"/>
    <p:sldId id="344" r:id="rId10"/>
    <p:sldId id="333" r:id="rId11"/>
    <p:sldId id="330" r:id="rId12"/>
    <p:sldId id="345" r:id="rId13"/>
    <p:sldId id="329" r:id="rId14"/>
    <p:sldId id="314" r:id="rId15"/>
    <p:sldId id="315" r:id="rId16"/>
    <p:sldId id="317" r:id="rId17"/>
    <p:sldId id="332" r:id="rId18"/>
    <p:sldId id="337" r:id="rId19"/>
    <p:sldId id="346" r:id="rId20"/>
    <p:sldId id="325" r:id="rId21"/>
    <p:sldId id="278" r:id="rId22"/>
    <p:sldId id="284" r:id="rId23"/>
    <p:sldId id="296" r:id="rId24"/>
    <p:sldId id="341" r:id="rId25"/>
    <p:sldId id="34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14342-CFD4-4FAB-A74A-A73CF5AF7A5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29DD3-0DEE-4001-B9DA-DEC11C04C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7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29DD3-0DEE-4001-B9DA-DEC11C04C0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5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C4FC-8AC0-4E28-80AB-01C33C003B54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3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56D-FCDC-4CA1-B804-59F54117B4FC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6B03-A58F-4B4F-B9F4-C84F72687C4B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9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90B-0D3E-44AB-A50C-AD952957D98F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20D0-AF05-4C4F-AE5B-CAF7EBB9AD34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F5C2-2D24-4226-8E80-BA614D7EEEDB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6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B245-61D9-4726-A057-CEED53435040}" type="datetime1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6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6064-0C7F-456F-A419-111B9DA52351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8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6429-DD0B-4BDF-B50A-F4ECF2CABE7A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9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A776-36F2-4FF1-9383-D33C9DC0355E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2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2E66-5554-49F4-8BDB-5F708ADDBF5C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F1447-BE63-4613-A308-75DBB02F049C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7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mufakkher88@gmail.com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03F5-754B-4D8D-B5F6-4A1B8741267C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104" t="29196" r="25044" b="23761"/>
          <a:stretch/>
        </p:blipFill>
        <p:spPr>
          <a:xfrm>
            <a:off x="253217" y="267284"/>
            <a:ext cx="11797457" cy="63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369" y="-2468223"/>
            <a:ext cx="11350195" cy="1087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5" y="116114"/>
            <a:ext cx="11560410" cy="72443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19C-3392-46CC-A516-6E559B4CA044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6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90171"/>
            <a:ext cx="11887199" cy="5667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577" y="215741"/>
            <a:ext cx="5942893" cy="53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8D01-6FCF-4D1F-A3CC-11F52FC5EA1D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6429-DD0B-4BDF-B50A-F4ECF2CABE7A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0"/>
            <a:ext cx="11788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0" y="271575"/>
            <a:ext cx="10943771" cy="136865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69" y="1855108"/>
            <a:ext cx="10943771" cy="128723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29" y="3357224"/>
            <a:ext cx="11144250" cy="1650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29" y="5007316"/>
            <a:ext cx="7324772" cy="81194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052" y="5813940"/>
            <a:ext cx="7437933" cy="91037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1923-213C-453B-85E8-45B7E5CF1B0E}" type="datetime1">
              <a:rPr lang="en-US" smtClean="0"/>
              <a:t>11/22/2019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5" y="605970"/>
            <a:ext cx="12003315" cy="163104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55" y="3223982"/>
            <a:ext cx="11596915" cy="117384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5" y="4562239"/>
            <a:ext cx="11843657" cy="95931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E46D-456D-44A2-8E31-34CBCB5852EC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2" b="3069"/>
          <a:stretch/>
        </p:blipFill>
        <p:spPr>
          <a:xfrm>
            <a:off x="174057" y="161778"/>
            <a:ext cx="11872800" cy="7025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53" y="560158"/>
            <a:ext cx="11537537" cy="106793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53" y="1891252"/>
            <a:ext cx="9994478" cy="93903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72" y="2952148"/>
            <a:ext cx="6883775" cy="77811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93" y="4079876"/>
            <a:ext cx="4896042" cy="99525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0688" y="4179468"/>
            <a:ext cx="2264228" cy="91036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2" y="5352988"/>
            <a:ext cx="10740597" cy="111191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76E7-61AC-4460-9366-294ABC286F2F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5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559138"/>
            <a:ext cx="11297572" cy="1371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67" y="2372859"/>
            <a:ext cx="7137984" cy="849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697" y="3337835"/>
            <a:ext cx="7692646" cy="762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04" y="4349979"/>
            <a:ext cx="11053310" cy="976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1089" y="5575980"/>
            <a:ext cx="5451159" cy="911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4615" y="5494954"/>
            <a:ext cx="2276474" cy="992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5805-87D6-4403-AE76-4A3F02B79548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8" y="559253"/>
            <a:ext cx="11287513" cy="1124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7" y="2274206"/>
            <a:ext cx="10038257" cy="820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37" y="3149825"/>
            <a:ext cx="9252177" cy="943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37" y="4238397"/>
            <a:ext cx="8549220" cy="1001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255" y="5610449"/>
            <a:ext cx="6348096" cy="928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DEDF-91FE-4191-88FD-24F238BA0FA6}" type="datetime1">
              <a:rPr lang="en-US" smtClean="0"/>
              <a:t>11/22/2019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396107" y="31367"/>
            <a:ext cx="8484432" cy="1683658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/>
              <a:t>দলগত কাজ </a:t>
            </a:r>
            <a:endParaRPr lang="en-US" sz="5400" b="1" dirty="0"/>
          </a:p>
        </p:txBody>
      </p:sp>
      <p:sp>
        <p:nvSpPr>
          <p:cNvPr id="5" name="Flowchart: Terminator 4"/>
          <p:cNvSpPr/>
          <p:nvPr/>
        </p:nvSpPr>
        <p:spPr>
          <a:xfrm>
            <a:off x="1983935" y="5020158"/>
            <a:ext cx="8259580" cy="1199213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সময়ঃ ০৫ মিনিট  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49954" y="2017486"/>
            <a:ext cx="1172754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আগ্নেয়গিরির অগ্নুৎপাতের কারণগুলি  খাতায়  </a:t>
            </a:r>
            <a:r>
              <a:rPr lang="bn-IN" sz="4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লিখ ।  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4290-3ADE-4D0E-B429-EA9ECED466C8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6429-DD0B-4BDF-B50A-F4ECF2CABE7A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56012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1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220" y="1185257"/>
            <a:ext cx="4409922" cy="5246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8409" y="79246"/>
            <a:ext cx="4211909" cy="10288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5400" dirty="0" smtClean="0"/>
              <a:t>পরিচিতি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665" y="3421550"/>
            <a:ext cx="6285469" cy="2402117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2000" b="1" dirty="0" smtClean="0"/>
              <a:t>খন্দকার মোফাখখার হোসেন </a:t>
            </a:r>
            <a:r>
              <a:rPr lang="en-US" sz="2000" b="1" dirty="0" smtClean="0"/>
              <a:t>,</a:t>
            </a:r>
            <a:r>
              <a:rPr lang="bn-IN" sz="2000" b="1" dirty="0" smtClean="0"/>
              <a:t>আইসিটি শিক্ষক</a:t>
            </a:r>
          </a:p>
          <a:p>
            <a:pPr marL="0" indent="0" algn="ctr">
              <a:buNone/>
            </a:pPr>
            <a:r>
              <a:rPr lang="bn-IN" sz="2000" b="1" dirty="0" smtClean="0"/>
              <a:t>আফতাব উদ্দিন স্কুল এ্যান্ড কলেজ </a:t>
            </a:r>
          </a:p>
          <a:p>
            <a:pPr marL="0" indent="0" algn="ctr">
              <a:buNone/>
            </a:pPr>
            <a:r>
              <a:rPr lang="bn-IN" sz="2000" b="1" dirty="0" smtClean="0"/>
              <a:t>বাজিতপুর , কিশোরগঞ্জ ।</a:t>
            </a:r>
          </a:p>
          <a:p>
            <a:pPr marL="0" indent="0" algn="ctr">
              <a:buNone/>
            </a:pPr>
            <a:r>
              <a:rPr lang="bn-IN" sz="2000" b="1" dirty="0" smtClean="0"/>
              <a:t>মোবাইল-০১৯১১৬৮৯৫০৩  </a:t>
            </a:r>
          </a:p>
          <a:p>
            <a:pPr marL="0" indent="0" algn="ctr">
              <a:buNone/>
            </a:pPr>
            <a:r>
              <a:rPr lang="bn-IN" sz="2000" b="1" dirty="0" smtClean="0"/>
              <a:t>তারিখঃ ১৯/১১/২০১৯ 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en-US" sz="2000" b="1" dirty="0" smtClean="0"/>
              <a:t>E-mail- </a:t>
            </a:r>
            <a:r>
              <a:rPr lang="en-US" sz="2000" b="1" dirty="0" smtClean="0">
                <a:hlinkClick r:id="rId4"/>
              </a:rPr>
              <a:t>mufakkher88@gmail.com</a:t>
            </a:r>
            <a:r>
              <a:rPr lang="bn-IN" sz="2000" b="1" dirty="0" smtClean="0"/>
              <a:t> 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947" y="2768601"/>
            <a:ext cx="1963930" cy="468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3592" y="3397129"/>
            <a:ext cx="3811437" cy="504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7334" y="4061849"/>
            <a:ext cx="3767695" cy="7931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B9C3-81FE-4D8D-9B29-D774A17F4DA0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32" y="183014"/>
            <a:ext cx="3053669" cy="30536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391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78" y="557893"/>
            <a:ext cx="11439751" cy="83547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141" y="1536698"/>
            <a:ext cx="6928869" cy="84976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84" y="2522080"/>
            <a:ext cx="11133537" cy="72911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76" y="3472086"/>
            <a:ext cx="10836747" cy="70802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48" y="4342943"/>
            <a:ext cx="8868909" cy="57399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8141" y="5109030"/>
            <a:ext cx="8146088" cy="66652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889" y="5967646"/>
            <a:ext cx="10588032" cy="72911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32C2-E300-426B-91AF-59862CB8DD21}" type="datetime1">
              <a:rPr lang="en-US" smtClean="0"/>
              <a:t>11/22/2019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ultiply 10"/>
          <p:cNvSpPr/>
          <p:nvPr/>
        </p:nvSpPr>
        <p:spPr>
          <a:xfrm>
            <a:off x="4740953" y="3130946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4688795" y="3899489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9688691" y="3223524"/>
            <a:ext cx="533184" cy="6706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39253" y="276256"/>
            <a:ext cx="10062526" cy="4337906"/>
            <a:chOff x="1790716" y="210927"/>
            <a:chExt cx="9692304" cy="4337906"/>
          </a:xfrm>
        </p:grpSpPr>
        <p:grpSp>
          <p:nvGrpSpPr>
            <p:cNvPr id="18" name="Group 17"/>
            <p:cNvGrpSpPr/>
            <p:nvPr/>
          </p:nvGrpSpPr>
          <p:grpSpPr>
            <a:xfrm>
              <a:off x="1790716" y="1839968"/>
              <a:ext cx="9043369" cy="2708865"/>
              <a:chOff x="1783496" y="1390966"/>
              <a:chExt cx="7847700" cy="270886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783496" y="1390966"/>
                <a:ext cx="55882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/>
                  <a:t>১। </a:t>
                </a:r>
                <a:r>
                  <a:rPr lang="bn-IN" sz="3200" b="1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এক</a:t>
                </a:r>
                <a:r>
                  <a:rPr lang="en-US" sz="32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Vrinda" panose="02000500000000020004" pitchFamily="2" charset="0"/>
                  </a:rPr>
                  <a:t> </a:t>
                </a:r>
                <a:r>
                  <a:rPr lang="bn-IN" sz="3200" b="1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কথায়</a:t>
                </a:r>
                <a:r>
                  <a:rPr lang="en-US" sz="32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Vrinda" panose="02000500000000020004" pitchFamily="2" charset="0"/>
                  </a:rPr>
                  <a:t> </a:t>
                </a:r>
                <a:r>
                  <a:rPr lang="bn-IN" sz="3200" b="1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মাল্টিমিডিয়া</a:t>
                </a:r>
                <a:r>
                  <a:rPr lang="en-US" sz="32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Vrinda" panose="02000500000000020004" pitchFamily="2" charset="0"/>
                  </a:rPr>
                  <a:t> </a:t>
                </a:r>
                <a:r>
                  <a:rPr lang="bn-IN" sz="3200" b="1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মানে</a:t>
                </a:r>
                <a:r>
                  <a:rPr lang="en-US" sz="32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Vrinda" panose="02000500000000020004" pitchFamily="2" charset="0"/>
                  </a:rPr>
                  <a:t> </a:t>
                </a:r>
                <a:r>
                  <a:rPr lang="bn-IN" sz="3200" b="1" dirty="0" smtClean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কী </a:t>
                </a:r>
                <a:r>
                  <a:rPr lang="bn-IN" sz="3200" b="1" dirty="0" smtClean="0"/>
                  <a:t>? </a:t>
                </a:r>
                <a:endParaRPr lang="en-US" sz="32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728985" y="2710011"/>
                <a:ext cx="27861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 </a:t>
                </a:r>
                <a:r>
                  <a:rPr lang="bn-IN" sz="28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প্রকাশ মাধ্যম</a:t>
                </a:r>
                <a:endParaRPr lang="en-US" sz="28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134174" y="2757432"/>
                <a:ext cx="2497022" cy="542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Bef>
                    <a:spcPts val="750"/>
                  </a:spcBef>
                  <a:spcAft>
                    <a:spcPts val="750"/>
                  </a:spcAft>
                </a:pPr>
                <a:r>
                  <a:rPr lang="bn-IN" sz="28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দূরযোগাযোগ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Vrinda" panose="02000500000000020004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64144" y="3482363"/>
                <a:ext cx="21269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 </a:t>
                </a:r>
                <a:r>
                  <a:rPr lang="bn-IN" sz="28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সংবাদ </a:t>
                </a:r>
                <a:r>
                  <a:rPr lang="bn-IN" sz="2800" dirty="0" smtClean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মাধ্যম</a:t>
                </a:r>
                <a:endParaRPr lang="en-US" sz="2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270927" y="3576611"/>
                <a:ext cx="21307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  </a:t>
                </a:r>
                <a:r>
                  <a:rPr lang="bn-IN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বহু </a:t>
                </a:r>
                <a:r>
                  <a:rPr lang="bn-IN" sz="28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মাধ্যম</a:t>
                </a:r>
                <a:endParaRPr lang="en-US" sz="2800" dirty="0"/>
              </a:p>
            </p:txBody>
          </p:sp>
        </p:grpSp>
        <p:sp>
          <p:nvSpPr>
            <p:cNvPr id="17" name="Rectangular Callout 16"/>
            <p:cNvSpPr/>
            <p:nvPr/>
          </p:nvSpPr>
          <p:spPr>
            <a:xfrm>
              <a:off x="1917474" y="210927"/>
              <a:ext cx="4717144" cy="754744"/>
            </a:xfrm>
            <a:prstGeom prst="wedgeRectCallout">
              <a:avLst>
                <a:gd name="adj1" fmla="val 57305"/>
                <a:gd name="adj2" fmla="val 114371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1995D"/>
                  </a:solidFill>
                </a:rPr>
                <a:t>মূল্যায়ন</a:t>
              </a:r>
              <a:endPara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1995D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74266" y="522670"/>
              <a:ext cx="4308754" cy="1135744"/>
            </a:xfrm>
            <a:prstGeom prst="rect">
              <a:avLst/>
            </a:prstGeom>
            <a:no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বহুনির্বাচনী প্রশ্ন 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410194" y="3154557"/>
              <a:ext cx="488847" cy="448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ক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423436" y="3203174"/>
              <a:ext cx="488847" cy="448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খ 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471437" y="3925505"/>
              <a:ext cx="488847" cy="448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</a:rPr>
                <a:t>গ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614702" y="4067133"/>
              <a:ext cx="488847" cy="423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ঘ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7211871" y="4144378"/>
            <a:ext cx="455179" cy="4322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-Shape 36"/>
          <p:cNvSpPr/>
          <p:nvPr/>
        </p:nvSpPr>
        <p:spPr>
          <a:xfrm rot="18896718">
            <a:off x="9779279" y="4068045"/>
            <a:ext cx="930523" cy="284840"/>
          </a:xfrm>
          <a:prstGeom prst="corner">
            <a:avLst>
              <a:gd name="adj1" fmla="val 28504"/>
              <a:gd name="adj2" fmla="val 2795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F773-92A9-47D2-83B7-8B8A18D2A046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2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ultiply 10"/>
          <p:cNvSpPr/>
          <p:nvPr/>
        </p:nvSpPr>
        <p:spPr>
          <a:xfrm>
            <a:off x="4961326" y="2986161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4453326" y="3946993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9355062" y="3045216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alf Frame 16"/>
          <p:cNvSpPr/>
          <p:nvPr/>
        </p:nvSpPr>
        <p:spPr>
          <a:xfrm rot="14014148">
            <a:off x="9605880" y="3639076"/>
            <a:ext cx="299245" cy="97147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98554" y="1614653"/>
            <a:ext cx="10324190" cy="2990115"/>
            <a:chOff x="1098554" y="1614653"/>
            <a:chExt cx="10324190" cy="2990115"/>
          </a:xfrm>
        </p:grpSpPr>
        <p:sp>
          <p:nvSpPr>
            <p:cNvPr id="2" name="TextBox 1"/>
            <p:cNvSpPr txBox="1"/>
            <p:nvPr/>
          </p:nvSpPr>
          <p:spPr>
            <a:xfrm>
              <a:off x="1098554" y="1614653"/>
              <a:ext cx="10324190" cy="11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tabLst>
                  <a:tab pos="457200" algn="l"/>
                </a:tabLst>
              </a:pPr>
              <a:r>
                <a:rPr lang="bn-IN" sz="3200" b="1" dirty="0"/>
                <a:t>২</a:t>
              </a:r>
              <a:r>
                <a:rPr lang="bn-IN" sz="3200" b="1" dirty="0" smtClean="0"/>
                <a:t>। </a:t>
              </a:r>
              <a:r>
                <a:rPr lang="bn-IN" sz="3200" b="1" dirty="0" smtClean="0"/>
                <a:t>এনিমেশনের জন্য কোনটির গতি সবচেয়ে বেশী হওয়া প্রয়োজন </a:t>
              </a:r>
              <a:r>
                <a:rPr lang="en-US" sz="3200" b="1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Vrinda" panose="02000500000000020004" pitchFamily="2" charset="0"/>
                </a:rPr>
                <a:t>?</a:t>
              </a:r>
              <a:endParaRPr lang="en-US" sz="36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9205" y="3112299"/>
              <a:ext cx="2643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bn-IN" sz="2800" dirty="0" smtClean="0">
                  <a:latin typeface="Arial" panose="020B0604020202020204" pitchFamily="34" charset="0"/>
                </a:rPr>
                <a:t>মাইক্রোপ্রসেসর </a:t>
              </a:r>
              <a:r>
                <a:rPr lang="bn-IN" sz="2800" dirty="0" smtClean="0"/>
                <a:t>    </a:t>
              </a:r>
              <a:r>
                <a:rPr lang="en-US" sz="2800" dirty="0" smtClean="0"/>
                <a:t>  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86049" y="3157347"/>
              <a:ext cx="2080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</a:rPr>
                <a:t>সাউন্ড কার্ড 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7255" y="3965645"/>
              <a:ext cx="2084345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6000"/>
                </a:lnSpc>
                <a:spcAft>
                  <a:spcPts val="750"/>
                </a:spcAft>
              </a:pP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থ্রি-ডি কার্ড 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29787" y="4055707"/>
              <a:ext cx="2136644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6000"/>
                </a:lnSpc>
                <a:spcBef>
                  <a:spcPts val="750"/>
                </a:spcBef>
                <a:spcAft>
                  <a:spcPts val="750"/>
                </a:spcAft>
              </a:pP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গ্রাফিক্স কার্ড 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657302" y="3126130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ক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551260" y="3183886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খ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692892" y="3965645"/>
              <a:ext cx="430665" cy="4656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</a:rPr>
                <a:t>গ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443697" y="4071670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ঘ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6441971" y="4087278"/>
            <a:ext cx="430665" cy="4859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ক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31D3-C076-4754-91F5-6D279106106B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ultiply 10"/>
          <p:cNvSpPr/>
          <p:nvPr/>
        </p:nvSpPr>
        <p:spPr>
          <a:xfrm>
            <a:off x="8191973" y="3931207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3326658" y="2967014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064040" y="3039642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alf Frame 16"/>
          <p:cNvSpPr/>
          <p:nvPr/>
        </p:nvSpPr>
        <p:spPr>
          <a:xfrm rot="14014148">
            <a:off x="3693979" y="3516317"/>
            <a:ext cx="299245" cy="97147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0229" y="1637943"/>
            <a:ext cx="10711543" cy="2962004"/>
            <a:chOff x="1127582" y="1642764"/>
            <a:chExt cx="10324190" cy="2962004"/>
          </a:xfrm>
        </p:grpSpPr>
        <p:sp>
          <p:nvSpPr>
            <p:cNvPr id="2" name="TextBox 1"/>
            <p:cNvSpPr txBox="1"/>
            <p:nvPr/>
          </p:nvSpPr>
          <p:spPr>
            <a:xfrm>
              <a:off x="1127582" y="1642764"/>
              <a:ext cx="10324190" cy="11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tabLst>
                  <a:tab pos="457200" algn="l"/>
                </a:tabLst>
              </a:pPr>
              <a:r>
                <a:rPr lang="bn-IN" sz="3200" b="1" dirty="0"/>
                <a:t>৩</a:t>
              </a:r>
              <a:r>
                <a:rPr lang="bn-IN" sz="3200" b="1" dirty="0" smtClean="0"/>
                <a:t> </a:t>
              </a:r>
              <a:r>
                <a:rPr lang="bn-IN" sz="3200" b="1" dirty="0" smtClean="0"/>
                <a:t>। </a:t>
              </a:r>
              <a:r>
                <a:rPr lang="en-US" sz="3200" b="1" dirty="0" smtClean="0"/>
                <a:t>003 </a:t>
              </a:r>
              <a:r>
                <a:rPr lang="bn-IN" sz="3200" b="1" dirty="0" smtClean="0"/>
                <a:t>আইডি যোগ করতে কোন সারিতে ইনসার্সন পয়েন্টার রাখতে হবে  </a:t>
              </a:r>
              <a:r>
                <a:rPr lang="en-US" sz="3200" b="1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Vrinda" panose="02000500000000020004" pitchFamily="2" charset="0"/>
                </a:rPr>
                <a:t>?</a:t>
              </a:r>
              <a:r>
                <a:rPr lang="bn-IN" sz="3200" b="1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Vrinda" panose="02000500000000020004" pitchFamily="2" charset="0"/>
                </a:rPr>
                <a:t> </a:t>
              </a:r>
              <a:r>
                <a:rPr lang="bn-IN" b="1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Vrinda" panose="02000500000000020004" pitchFamily="2" charset="0"/>
                </a:rPr>
                <a:t> </a:t>
              </a:r>
              <a:endParaRPr lang="en-US" sz="36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9206" y="3112299"/>
              <a:ext cx="1379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bn-IN" sz="2800" dirty="0">
                  <a:latin typeface="Arial" panose="020B0604020202020204" pitchFamily="34" charset="0"/>
                </a:rPr>
                <a:t> </a:t>
              </a:r>
              <a:r>
                <a:rPr lang="en-US" sz="2800" dirty="0" smtClean="0">
                  <a:latin typeface="Arial" panose="020B0604020202020204" pitchFamily="34" charset="0"/>
                </a:rPr>
                <a:t>001</a:t>
              </a:r>
              <a:r>
                <a:rPr lang="bn-IN" sz="2800" dirty="0" smtClean="0"/>
                <a:t>   </a:t>
              </a:r>
              <a:r>
                <a:rPr lang="en-US" sz="2800" dirty="0" smtClean="0"/>
                <a:t>  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86048" y="3157347"/>
              <a:ext cx="100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en-US" sz="2800" dirty="0" smtClean="0">
                  <a:solidFill>
                    <a:srgbClr val="444444"/>
                  </a:solidFill>
                  <a:latin typeface="Arial" panose="020B0604020202020204" pitchFamily="34" charset="0"/>
                </a:rPr>
                <a:t>002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7256" y="3965645"/>
              <a:ext cx="1033728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6000"/>
                </a:lnSpc>
                <a:spcAft>
                  <a:spcPts val="750"/>
                </a:spcAft>
              </a:pPr>
              <a:r>
                <a:rPr lang="en-US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004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29788" y="4055707"/>
              <a:ext cx="1056759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6000"/>
                </a:lnSpc>
                <a:spcBef>
                  <a:spcPts val="750"/>
                </a:spcBef>
                <a:spcAft>
                  <a:spcPts val="750"/>
                </a:spcAft>
              </a:pP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005</a:t>
              </a: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657302" y="3126130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ক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551260" y="3183886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খ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692892" y="3965645"/>
              <a:ext cx="430665" cy="4656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</a:rPr>
                <a:t>গ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443697" y="4071670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ঘ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1336858" y="3935152"/>
            <a:ext cx="426604" cy="4961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ক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5628-177E-4E78-9AAE-FE6236A11F8D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2086" y="510692"/>
            <a:ext cx="10062028" cy="3546762"/>
            <a:chOff x="620486" y="1352521"/>
            <a:chExt cx="10062028" cy="30209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86" y="1352521"/>
              <a:ext cx="9782628" cy="302098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20486" y="1726623"/>
              <a:ext cx="9800773" cy="2254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16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FEDD-C260-4D4D-B051-4A4A3C5B891D}" type="datetime1">
              <a:rPr lang="en-US" smtClean="0"/>
              <a:t>11/22/2019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Khandoker</a:t>
            </a:r>
            <a:r>
              <a:rPr lang="en-US" dirty="0" smtClean="0"/>
              <a:t> </a:t>
            </a:r>
            <a:r>
              <a:rPr lang="en-US" dirty="0" err="1" smtClean="0"/>
              <a:t>Mufakkher</a:t>
            </a:r>
            <a:r>
              <a:rPr lang="en-US" dirty="0" smtClean="0"/>
              <a:t> Hossain/  01911689503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96699" y="6485258"/>
            <a:ext cx="51456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2337" y="3423967"/>
            <a:ext cx="890046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আগ্নেয়গিরির অগ্নুৎপাতের ফলাফল খাতায়  </a:t>
            </a:r>
            <a:r>
              <a:rPr lang="bn-IN" sz="4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লিখ ।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2794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6429-DD0B-4BDF-B50A-F4ECF2CABE7A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341291" y="-885717"/>
            <a:ext cx="14682270" cy="8268578"/>
            <a:chOff x="304329" y="366626"/>
            <a:chExt cx="12310732" cy="6531428"/>
          </a:xfrm>
        </p:grpSpPr>
        <p:sp>
          <p:nvSpPr>
            <p:cNvPr id="5" name="7-Point Star 4"/>
            <p:cNvSpPr/>
            <p:nvPr/>
          </p:nvSpPr>
          <p:spPr>
            <a:xfrm>
              <a:off x="304329" y="366626"/>
              <a:ext cx="12310732" cy="6531428"/>
            </a:xfrm>
            <a:prstGeom prst="star7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B w="38100" h="38100" prst="angle"/>
              </a:sp3d>
            </a:bodyPr>
            <a:lstStyle/>
            <a:p>
              <a:pPr algn="ctr"/>
              <a:r>
                <a:rPr lang="bn-IN" sz="16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endPara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6566" y="2576776"/>
              <a:ext cx="7164473" cy="2287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12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7" y="284361"/>
            <a:ext cx="10705513" cy="625455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674-B766-48D6-AAA1-D3F035C3E853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19" y="2131105"/>
            <a:ext cx="9354059" cy="16716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255-3C86-412B-BD8E-A6077F2AB942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0" y="1654628"/>
            <a:ext cx="11132459" cy="39188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48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</a:t>
            </a:r>
            <a:r>
              <a:rPr lang="bn-BD" sz="4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</a:t>
            </a:r>
            <a:r>
              <a:rPr lang="bn-IN" sz="4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bn-BD" sz="4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রা-</a:t>
            </a:r>
            <a:endParaRPr lang="bn-BD" sz="4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ধারণা ব্যাখ্যা করতে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কারণ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ফলাফল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98" y="251519"/>
            <a:ext cx="451485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/>
              <a:t> শিখনফল </a:t>
            </a:r>
            <a:endParaRPr lang="en-US" sz="5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4748-EDA2-4BA1-84B9-1BE0156D2474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34" y="592591"/>
            <a:ext cx="5942893" cy="10620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82" y="2520270"/>
            <a:ext cx="10152595" cy="144213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42" y="4485140"/>
            <a:ext cx="10444844" cy="142217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DC90-DAE9-433D-B677-C639480D4240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7" t="3856" r="2492" b="-321"/>
          <a:stretch/>
        </p:blipFill>
        <p:spPr>
          <a:xfrm>
            <a:off x="570914" y="385878"/>
            <a:ext cx="10142806" cy="633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8BEE-D6D6-4DC0-91A7-FF85C3E0B7FD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22285" y="369332"/>
            <a:ext cx="6560458" cy="132883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2322285" y="3875315"/>
            <a:ext cx="8026399" cy="2554515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 ২ মিনিট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684" y="2402022"/>
            <a:ext cx="899885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আগ্নেয়গিরির কাকে বলে ?   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69BC-9F98-47F4-9C7B-E15EFCFBF92C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9" y="211429"/>
            <a:ext cx="4979963" cy="619613"/>
          </a:xfrm>
        </p:spPr>
        <p:txBody>
          <a:bodyPr>
            <a:norm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429"/>
            <a:ext cx="6012766" cy="632748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90B-0D3E-44AB-A50C-AD952957D98F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48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213</Words>
  <Application>Microsoft Office PowerPoint</Application>
  <PresentationFormat>Widescreen</PresentationFormat>
  <Paragraphs>105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আগ্নেয়গিরির অগ্ন্যুৎপাত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AUSC</dc:creator>
  <cp:lastModifiedBy>AUSC</cp:lastModifiedBy>
  <cp:revision>55</cp:revision>
  <dcterms:created xsi:type="dcterms:W3CDTF">2019-04-15T05:51:30Z</dcterms:created>
  <dcterms:modified xsi:type="dcterms:W3CDTF">2019-11-22T03:15:56Z</dcterms:modified>
</cp:coreProperties>
</file>