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334" r:id="rId4"/>
    <p:sldId id="335" r:id="rId5"/>
    <p:sldId id="338" r:id="rId6"/>
    <p:sldId id="313" r:id="rId7"/>
    <p:sldId id="328" r:id="rId8"/>
    <p:sldId id="336" r:id="rId9"/>
    <p:sldId id="340" r:id="rId10"/>
    <p:sldId id="341" r:id="rId11"/>
    <p:sldId id="333" r:id="rId12"/>
    <p:sldId id="342" r:id="rId13"/>
    <p:sldId id="330" r:id="rId14"/>
    <p:sldId id="329" r:id="rId15"/>
    <p:sldId id="314" r:id="rId16"/>
    <p:sldId id="315" r:id="rId17"/>
    <p:sldId id="316" r:id="rId18"/>
    <p:sldId id="331" r:id="rId19"/>
    <p:sldId id="317" r:id="rId20"/>
    <p:sldId id="332" r:id="rId21"/>
    <p:sldId id="318" r:id="rId22"/>
    <p:sldId id="319" r:id="rId23"/>
    <p:sldId id="326" r:id="rId24"/>
    <p:sldId id="343" r:id="rId25"/>
    <p:sldId id="325" r:id="rId26"/>
    <p:sldId id="344" r:id="rId27"/>
    <p:sldId id="278" r:id="rId28"/>
    <p:sldId id="284" r:id="rId29"/>
    <p:sldId id="285" r:id="rId30"/>
    <p:sldId id="296" r:id="rId31"/>
    <p:sldId id="345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4342-CFD4-4FAB-A74A-A73CF5AF7A5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29DD3-0DEE-4001-B9DA-DEC11C04C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7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9DD3-0DEE-4001-B9DA-DEC11C04C0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C4FC-8AC0-4E28-80AB-01C33C003B54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3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156D-FCDC-4CA1-B804-59F54117B4FC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6B03-A58F-4B4F-B9F4-C84F72687C4B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9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90B-0D3E-44AB-A50C-AD952957D98F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20D0-AF05-4C4F-AE5B-CAF7EBB9AD34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F5C2-2D24-4226-8E80-BA614D7EEEDB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6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B245-61D9-4726-A057-CEED53435040}" type="datetime1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6064-0C7F-456F-A419-111B9DA52351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8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9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4A776-36F2-4FF1-9383-D33C9DC0355E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2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E66-5554-49F4-8BDB-5F708ADDBF5C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F1447-BE63-4613-A308-75DBB02F049C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D62C3-97FE-464A-B96C-D03E37CE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7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mailto:mufakkher88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104" t="29196" r="25044" b="23761"/>
          <a:stretch/>
        </p:blipFill>
        <p:spPr>
          <a:xfrm>
            <a:off x="253217" y="267284"/>
            <a:ext cx="11797457" cy="630232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03F5-754B-4D8D-B5F6-4A1B8741267C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2" y="186630"/>
            <a:ext cx="8868508" cy="65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369" y="-2468223"/>
            <a:ext cx="11350195" cy="1087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760" cy="7239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" y="595659"/>
            <a:ext cx="11800114" cy="6626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4"/>
          <a:stretch/>
        </p:blipFill>
        <p:spPr>
          <a:xfrm>
            <a:off x="0" y="595659"/>
            <a:ext cx="12041760" cy="7069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512"/>
            <a:ext cx="12115583" cy="7224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87" y="254550"/>
            <a:ext cx="12010353" cy="77514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719C-3392-46CC-A516-6E559B4CA044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6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2" y="-253853"/>
            <a:ext cx="11953044" cy="69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30513"/>
            <a:ext cx="11887199" cy="5667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77" y="215741"/>
            <a:ext cx="5942893" cy="5310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8D01-6FCF-4D1F-A3CC-11F52FC5EA1D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0" y="271575"/>
            <a:ext cx="10943771" cy="136865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9" y="1855108"/>
            <a:ext cx="10943771" cy="128723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9" y="3357224"/>
            <a:ext cx="11144250" cy="1650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29" y="5007316"/>
            <a:ext cx="7324772" cy="81194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052" y="5813940"/>
            <a:ext cx="7437933" cy="91037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1923-213C-453B-85E8-45B7E5CF1B0E}" type="datetime1">
              <a:rPr lang="en-US" smtClean="0"/>
              <a:t>11/22/2019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" y="605970"/>
            <a:ext cx="12003315" cy="163104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5" y="3223982"/>
            <a:ext cx="11596915" cy="117384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5" y="4562239"/>
            <a:ext cx="11843657" cy="95931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AE46D-456D-44A2-8E31-34CBCB5852EC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2" b="3069"/>
          <a:stretch/>
        </p:blipFill>
        <p:spPr>
          <a:xfrm>
            <a:off x="174057" y="161778"/>
            <a:ext cx="11872800" cy="7025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53" y="560158"/>
            <a:ext cx="11537537" cy="106793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53" y="1891252"/>
            <a:ext cx="9994478" cy="93903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72" y="2952148"/>
            <a:ext cx="6883775" cy="7781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93" y="4079876"/>
            <a:ext cx="4896042" cy="99525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688" y="4179468"/>
            <a:ext cx="2264228" cy="9103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2" y="5352988"/>
            <a:ext cx="10740597" cy="11119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76E7-61AC-4460-9366-294ABC286F2F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5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4" y="319463"/>
            <a:ext cx="11478306" cy="9271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44" y="1414310"/>
            <a:ext cx="8318458" cy="79891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40" y="2491940"/>
            <a:ext cx="6935153" cy="89028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44" y="3488639"/>
            <a:ext cx="10713869" cy="94492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604" y="4627601"/>
            <a:ext cx="6910947" cy="81024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16" y="5565451"/>
            <a:ext cx="11866615" cy="111018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6645-B1EC-4D60-89E9-342D3354D0B5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9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5"/>
          <a:stretch/>
        </p:blipFill>
        <p:spPr>
          <a:xfrm>
            <a:off x="116114" y="76199"/>
            <a:ext cx="11959772" cy="670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422955"/>
            <a:ext cx="11852049" cy="98493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" y="1598385"/>
            <a:ext cx="8725135" cy="88355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" y="2672443"/>
            <a:ext cx="11557388" cy="85452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86" y="3915228"/>
            <a:ext cx="11783900" cy="79647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23" y="4791529"/>
            <a:ext cx="8907463" cy="82695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6285" y="5843814"/>
            <a:ext cx="9178021" cy="86178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FFDE8-1DF8-46C6-B7E3-AE3C12634B7D}" type="datetime1">
              <a:rPr lang="en-US" smtClean="0"/>
              <a:t>11/22/2019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7" y="544058"/>
            <a:ext cx="11315039" cy="13718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7" y="2372859"/>
            <a:ext cx="7137984" cy="84931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697" y="3337835"/>
            <a:ext cx="7692646" cy="7629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04" y="4349979"/>
            <a:ext cx="11053310" cy="97676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089" y="5575980"/>
            <a:ext cx="5451159" cy="91190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615" y="5494954"/>
            <a:ext cx="2276474" cy="99293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805-87D6-4403-AE76-4A3F02B79548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023" y="1189257"/>
            <a:ext cx="4409922" cy="5246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8409" y="121449"/>
            <a:ext cx="4211909" cy="10288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5400" dirty="0" smtClean="0"/>
              <a:t>পরিচিতি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898" y="4109786"/>
            <a:ext cx="6285469" cy="2402117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2000" b="1" dirty="0" smtClean="0"/>
              <a:t>খন্দকার মোফাখখার হোসেন </a:t>
            </a:r>
            <a:r>
              <a:rPr lang="en-US" sz="2000" b="1" dirty="0" smtClean="0"/>
              <a:t>,</a:t>
            </a:r>
            <a:r>
              <a:rPr lang="bn-IN" sz="2000" b="1" dirty="0" smtClean="0"/>
              <a:t>আইসিটি শিক্ষক</a:t>
            </a:r>
          </a:p>
          <a:p>
            <a:pPr marL="0" indent="0" algn="ctr">
              <a:buNone/>
            </a:pPr>
            <a:r>
              <a:rPr lang="bn-IN" sz="2000" b="1" dirty="0" smtClean="0"/>
              <a:t>আফতাব উদ্দিন স্কুল এ্যান্ড কলেজ </a:t>
            </a:r>
          </a:p>
          <a:p>
            <a:pPr marL="0" indent="0" algn="ctr">
              <a:buNone/>
            </a:pPr>
            <a:r>
              <a:rPr lang="bn-IN" sz="2000" b="1" dirty="0" smtClean="0"/>
              <a:t>বাজিতপুর , কিশোরগঞ্জ ।</a:t>
            </a:r>
          </a:p>
          <a:p>
            <a:pPr marL="0" indent="0" algn="ctr">
              <a:buNone/>
            </a:pPr>
            <a:r>
              <a:rPr lang="bn-IN" sz="2000" b="1" dirty="0" smtClean="0"/>
              <a:t>মোবাইল-০১৯১১৬৮৯৫০৩  </a:t>
            </a:r>
          </a:p>
          <a:p>
            <a:pPr marL="0" indent="0" algn="ctr">
              <a:buNone/>
            </a:pPr>
            <a:r>
              <a:rPr lang="bn-IN" sz="2000" b="1" dirty="0" smtClean="0"/>
              <a:t>তারিখঃ ১৯/১১/২০১৯ 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E-mail- </a:t>
            </a:r>
            <a:r>
              <a:rPr lang="en-US" sz="2000" b="1" dirty="0" smtClean="0">
                <a:hlinkClick r:id="rId4"/>
              </a:rPr>
              <a:t>mufakkher88@gmail.com</a:t>
            </a:r>
            <a:r>
              <a:rPr lang="bn-IN" sz="2000" b="1" dirty="0" smtClean="0"/>
              <a:t> 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17" y="100521"/>
            <a:ext cx="3744086" cy="354874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90000" dist="508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6947" y="2768601"/>
            <a:ext cx="1963930" cy="468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3592" y="3397129"/>
            <a:ext cx="3811437" cy="504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7334" y="4061849"/>
            <a:ext cx="3767695" cy="7931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B9C3-81FE-4D8D-9B29-D774A17F4DA0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8" y="559253"/>
            <a:ext cx="11287513" cy="11244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7" y="2274206"/>
            <a:ext cx="10038257" cy="82073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37" y="3149825"/>
            <a:ext cx="9252177" cy="94320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37" y="4238397"/>
            <a:ext cx="8549220" cy="100126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218" y="5385026"/>
            <a:ext cx="6348096" cy="92846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DEDF-91FE-4191-88FD-24F238BA0FA6}" type="datetime1">
              <a:rPr lang="en-US" smtClean="0"/>
              <a:t>11/22/2019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7560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19" y="495299"/>
            <a:ext cx="10062079" cy="85452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4" y="1499055"/>
            <a:ext cx="10038384" cy="64520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19" y="2322513"/>
            <a:ext cx="11114320" cy="73637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19" y="3225797"/>
            <a:ext cx="10819109" cy="66357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4" y="4090527"/>
            <a:ext cx="8111661" cy="58896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19" y="4880646"/>
            <a:ext cx="9872410" cy="76541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14" y="5847214"/>
            <a:ext cx="8467630" cy="79919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B550-E543-49A3-BB88-49997C52C3DF}" type="datetime1">
              <a:rPr lang="en-US" smtClean="0"/>
              <a:t>11/22/2019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4" y="576941"/>
            <a:ext cx="11451318" cy="68580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1" y="1532731"/>
            <a:ext cx="11210934" cy="80078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61" y="2610077"/>
            <a:ext cx="11053107" cy="71369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61" y="3525384"/>
            <a:ext cx="7782440" cy="72027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79" y="4447268"/>
            <a:ext cx="11167789" cy="89399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439F-B13D-4CA6-B7A6-6F56243760F1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" y="86694"/>
            <a:ext cx="12083209" cy="6771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" y="422729"/>
            <a:ext cx="11349712" cy="68035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5" y="1149463"/>
            <a:ext cx="8042271" cy="74680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259" y="2050028"/>
            <a:ext cx="10374313" cy="66867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75" y="2843210"/>
            <a:ext cx="7711915" cy="59883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75" y="3491252"/>
            <a:ext cx="10631490" cy="67593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375" y="4357393"/>
            <a:ext cx="11349712" cy="63693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375" y="5106871"/>
            <a:ext cx="8434416" cy="63726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4703" y="5856681"/>
            <a:ext cx="8200162" cy="74546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F87D-567F-41CD-BE43-AA047D3AE3F9}" type="datetime1">
              <a:rPr lang="en-US" smtClean="0"/>
              <a:t>11/22/2019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396107" y="31367"/>
            <a:ext cx="8484432" cy="1683658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/>
              <a:t>দলগত কাজ </a:t>
            </a:r>
            <a:endParaRPr lang="en-US" sz="5400" b="1" dirty="0"/>
          </a:p>
        </p:txBody>
      </p:sp>
      <p:sp>
        <p:nvSpPr>
          <p:cNvPr id="5" name="Flowchart: Terminator 4"/>
          <p:cNvSpPr/>
          <p:nvPr/>
        </p:nvSpPr>
        <p:spPr>
          <a:xfrm>
            <a:off x="1983935" y="5020158"/>
            <a:ext cx="8259580" cy="1199213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সময়ঃ ১০ মিনিট 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49954" y="2017486"/>
            <a:ext cx="1172754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আগ্নেয়গিরির অগ্নুৎপাতের </a:t>
            </a:r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উপকারীতাগুলি  </a:t>
            </a:r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খাতায়  </a:t>
            </a:r>
            <a:r>
              <a:rPr lang="bn-IN" sz="4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 ।  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4290-3ADE-4D0E-B429-EA9ECED466C8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8" y="557893"/>
            <a:ext cx="11439751" cy="83547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41" y="1536698"/>
            <a:ext cx="6928869" cy="84976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84" y="2522080"/>
            <a:ext cx="11133537" cy="72911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76" y="3472086"/>
            <a:ext cx="10836747" cy="70802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948" y="4342943"/>
            <a:ext cx="8868909" cy="57399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8141" y="5109030"/>
            <a:ext cx="8146088" cy="66652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889" y="5967646"/>
            <a:ext cx="10588032" cy="72911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32C2-E300-426B-91AF-59862CB8DD21}" type="datetime1">
              <a:rPr lang="en-US" smtClean="0"/>
              <a:t>11/22/2019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6429-DD0B-4BDF-B50A-F4ECF2CABE7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0677"/>
            <a:ext cx="11563643" cy="67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29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4740953" y="3130946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688795" y="3899489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9688691" y="3223524"/>
            <a:ext cx="533184" cy="6706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39253" y="276256"/>
            <a:ext cx="10062526" cy="4337906"/>
            <a:chOff x="1790716" y="210927"/>
            <a:chExt cx="9692304" cy="4337906"/>
          </a:xfrm>
        </p:grpSpPr>
        <p:grpSp>
          <p:nvGrpSpPr>
            <p:cNvPr id="18" name="Group 17"/>
            <p:cNvGrpSpPr/>
            <p:nvPr/>
          </p:nvGrpSpPr>
          <p:grpSpPr>
            <a:xfrm>
              <a:off x="1790716" y="1839968"/>
              <a:ext cx="9043369" cy="2708865"/>
              <a:chOff x="1783496" y="1390966"/>
              <a:chExt cx="7847700" cy="270886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783496" y="1390966"/>
                <a:ext cx="55882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/>
                  <a:t>১। 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এক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কথায়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মাল্টিমিডিয়া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মানে</a:t>
                </a:r>
                <a:r>
                  <a:rPr lang="en-US" sz="32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Vrinda" panose="02000500000000020004" pitchFamily="2" charset="0"/>
                  </a:rPr>
                  <a:t> </a:t>
                </a:r>
                <a:r>
                  <a:rPr lang="bn-IN" sz="3200" b="1" dirty="0" smtClean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কী </a:t>
                </a:r>
                <a:r>
                  <a:rPr lang="bn-IN" sz="3200" b="1" dirty="0" smtClean="0"/>
                  <a:t>? </a:t>
                </a:r>
                <a:endParaRPr lang="en-US" sz="32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728985" y="2710011"/>
                <a:ext cx="27861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</a:t>
                </a: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প্রকাশ মাধ্যম</a:t>
                </a:r>
                <a:endParaRPr lang="en-US" sz="28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134174" y="2757432"/>
                <a:ext cx="2497022" cy="542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Bef>
                    <a:spcPts val="750"/>
                  </a:spcBef>
                  <a:spcAft>
                    <a:spcPts val="750"/>
                  </a:spcAft>
                </a:pP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দূরযোগাযোগ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Vrinda" panose="02000500000000020004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64144" y="3482363"/>
                <a:ext cx="21269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</a:t>
                </a:r>
                <a:r>
                  <a:rPr lang="bn-IN" sz="2800" dirty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সংবাদ </a:t>
                </a:r>
                <a:r>
                  <a:rPr lang="bn-IN" sz="2800" dirty="0" smtClean="0">
                    <a:solidFill>
                      <a:srgbClr val="444444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মাধ্যম</a:t>
                </a:r>
                <a:endParaRPr lang="en-US" sz="2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270927" y="3576611"/>
                <a:ext cx="21307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  </a:t>
                </a:r>
                <a:r>
                  <a:rPr lang="bn-IN" sz="2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বহু </a:t>
                </a:r>
                <a:r>
                  <a:rPr lang="bn-IN" sz="28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মাধ্যম</a:t>
                </a:r>
                <a:endParaRPr lang="en-US" sz="2800" dirty="0"/>
              </a:p>
            </p:txBody>
          </p:sp>
        </p:grpSp>
        <p:sp>
          <p:nvSpPr>
            <p:cNvPr id="17" name="Rectangular Callout 16"/>
            <p:cNvSpPr/>
            <p:nvPr/>
          </p:nvSpPr>
          <p:spPr>
            <a:xfrm>
              <a:off x="1917474" y="210927"/>
              <a:ext cx="4717144" cy="754744"/>
            </a:xfrm>
            <a:prstGeom prst="wedgeRectCallout">
              <a:avLst>
                <a:gd name="adj1" fmla="val 57305"/>
                <a:gd name="adj2" fmla="val 114371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1995D"/>
                  </a:solidFill>
                </a:rPr>
                <a:t>মূল্যায়ন</a:t>
              </a:r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1995D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74266" y="522670"/>
              <a:ext cx="4308754" cy="1135744"/>
            </a:xfrm>
            <a:prstGeom prst="rect">
              <a:avLst/>
            </a:prstGeom>
            <a:noFill/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বহুনির্বাচনী প্রশ্ন 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410194" y="3154557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423436" y="3203174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 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471437" y="3925505"/>
              <a:ext cx="488847" cy="448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14702" y="4067133"/>
              <a:ext cx="488847" cy="4231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7211871" y="4144378"/>
            <a:ext cx="455179" cy="4322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-Shape 36"/>
          <p:cNvSpPr/>
          <p:nvPr/>
        </p:nvSpPr>
        <p:spPr>
          <a:xfrm rot="18896718">
            <a:off x="9779279" y="4068045"/>
            <a:ext cx="930523" cy="284840"/>
          </a:xfrm>
          <a:prstGeom prst="corner">
            <a:avLst>
              <a:gd name="adj1" fmla="val 28504"/>
              <a:gd name="adj2" fmla="val 2795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b="1">
              <a:ln/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F773-92A9-47D2-83B7-8B8A18D2A046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4961326" y="2986161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453326" y="3946993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9355062" y="3045216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14014148">
            <a:off x="9605880" y="3639076"/>
            <a:ext cx="299245" cy="97147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98554" y="1614653"/>
            <a:ext cx="10324190" cy="2990115"/>
            <a:chOff x="1098554" y="1614653"/>
            <a:chExt cx="10324190" cy="2990115"/>
          </a:xfrm>
        </p:grpSpPr>
        <p:sp>
          <p:nvSpPr>
            <p:cNvPr id="2" name="TextBox 1"/>
            <p:cNvSpPr txBox="1"/>
            <p:nvPr/>
          </p:nvSpPr>
          <p:spPr>
            <a:xfrm>
              <a:off x="1098554" y="1614653"/>
              <a:ext cx="10324190" cy="11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r>
                <a:rPr lang="bn-IN" sz="3200" b="1" dirty="0"/>
                <a:t>৫</a:t>
              </a:r>
              <a:r>
                <a:rPr lang="bn-IN" sz="3200" b="1" dirty="0" smtClean="0"/>
                <a:t>। এনিমেশনের জন্য কোনটির গতি সবচেয়ে বেশী হওয়া প্রয়োজন </a:t>
              </a:r>
              <a:r>
                <a:rPr lang="en-US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?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9205" y="3112299"/>
              <a:ext cx="2643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bn-IN" sz="2800" dirty="0" smtClean="0">
                  <a:latin typeface="Arial" panose="020B0604020202020204" pitchFamily="34" charset="0"/>
                </a:rPr>
                <a:t>মাইক্রোপ্রসেসর </a:t>
              </a:r>
              <a:r>
                <a:rPr lang="bn-IN" sz="2800" dirty="0" smtClean="0"/>
                <a:t>    </a:t>
              </a:r>
              <a:r>
                <a:rPr lang="en-US" sz="2800" dirty="0" smtClean="0"/>
                <a:t>  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6049" y="3157347"/>
              <a:ext cx="2080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সাউন্ড কার্ড 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7255" y="3965645"/>
              <a:ext cx="2084345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Aft>
                  <a:spcPts val="750"/>
                </a:spcAft>
              </a:pP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থ্রি-ডি কার্ড 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9787" y="4055707"/>
              <a:ext cx="2136644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Bef>
                  <a:spcPts val="750"/>
                </a:spcBef>
                <a:spcAft>
                  <a:spcPts val="750"/>
                </a:spcAft>
              </a:pP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গ্রাফিক্স কার্ড 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57302" y="312613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551260" y="3183886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692892" y="3965645"/>
              <a:ext cx="430665" cy="4656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443697" y="407167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6441971" y="4087278"/>
            <a:ext cx="430665" cy="4859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ক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231D3-C076-4754-91F5-6D279106106B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7775736" y="4903560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074102" y="3790036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004812" y="4918291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14014148">
            <a:off x="7480399" y="3537093"/>
            <a:ext cx="299245" cy="97147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6322" y="454254"/>
            <a:ext cx="10324190" cy="5090241"/>
            <a:chOff x="1275677" y="1599608"/>
            <a:chExt cx="10324190" cy="2463228"/>
          </a:xfrm>
        </p:grpSpPr>
        <p:sp>
          <p:nvSpPr>
            <p:cNvPr id="2" name="TextBox 1"/>
            <p:cNvSpPr txBox="1"/>
            <p:nvPr/>
          </p:nvSpPr>
          <p:spPr>
            <a:xfrm>
              <a:off x="1275677" y="1599608"/>
              <a:ext cx="10324190" cy="1409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r>
                <a:rPr lang="bn-IN" sz="3200" b="1" dirty="0" smtClean="0"/>
                <a:t>৬। </a:t>
              </a:r>
              <a:r>
                <a:rPr lang="bn-IN" sz="3200" b="1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স্ট্রোক নিয়ন্ত্রণ করার অর্থ হচ্ছে রেখাকে -----</a:t>
              </a:r>
            </a:p>
            <a:p>
              <a:pPr marL="571500" marR="0" lvl="0" indent="-5715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AutoNum type="romanLcParenR"/>
                <a:tabLst>
                  <a:tab pos="457200" algn="l"/>
                </a:tabLst>
              </a:pPr>
              <a:r>
                <a:rPr lang="bn-IN" sz="32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মোটা করা</a:t>
              </a:r>
              <a:endParaRPr lang="en-US" sz="3200" dirty="0" smtClean="0">
                <a:solidFill>
                  <a:srgbClr val="444444"/>
                </a:solidFill>
                <a:latin typeface="Arial" panose="020B0604020202020204" pitchFamily="34" charset="0"/>
              </a:endParaRPr>
            </a:p>
            <a:p>
              <a:pPr marL="571500" marR="0" lvl="0" indent="-5715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AutoNum type="romanLcParenR"/>
                <a:tabLst>
                  <a:tab pos="457200" algn="l"/>
                </a:tabLst>
              </a:pPr>
              <a:r>
                <a:rPr lang="bn-IN" sz="32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চিকন করা </a:t>
              </a:r>
            </a:p>
            <a:p>
              <a:pPr marL="571500" marR="0" lvl="0" indent="-57150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AutoNum type="romanLcParenR"/>
                <a:tabLst>
                  <a:tab pos="457200" algn="l"/>
                </a:tabLst>
              </a:pPr>
              <a:r>
                <a:rPr lang="bn-IN" sz="32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রঙ করা  </a:t>
              </a:r>
              <a:r>
                <a:rPr lang="bn-IN" sz="3200" b="1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 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72450" y="3271135"/>
              <a:ext cx="1125784" cy="25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en-US" sz="2800" dirty="0">
                  <a:latin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</a:rPr>
                <a:t>i</a:t>
              </a:r>
              <a:r>
                <a:rPr lang="bn-IN" sz="2800" dirty="0" smtClean="0"/>
                <a:t>    </a:t>
              </a:r>
              <a:r>
                <a:rPr lang="en-US" sz="2800" dirty="0" smtClean="0"/>
                <a:t>  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27138" y="3280763"/>
              <a:ext cx="1587644" cy="25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en-US" sz="2800" dirty="0" err="1" smtClean="0">
                  <a:solidFill>
                    <a:srgbClr val="444444"/>
                  </a:solidFill>
                  <a:latin typeface="Arial" panose="020B0604020202020204" pitchFamily="34" charset="0"/>
                </a:rPr>
                <a:t>i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  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ও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 ii 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0562" y="3790010"/>
              <a:ext cx="1720895" cy="26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Aft>
                  <a:spcPts val="750"/>
                </a:spcAft>
              </a:pPr>
              <a:r>
                <a:rPr lang="en-US" sz="2800" dirty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ii 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ও 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iii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50110" y="3797139"/>
              <a:ext cx="1844981" cy="26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Bef>
                  <a:spcPts val="750"/>
                </a:spcBef>
                <a:spcAft>
                  <a:spcPts val="750"/>
                </a:spcAft>
              </a:pPr>
              <a:r>
                <a:rPr lang="en-US" sz="2800" dirty="0" err="1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i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, ii 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ও 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iii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42553" y="3261092"/>
              <a:ext cx="410981" cy="2393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92693" y="3303126"/>
              <a:ext cx="399851" cy="2338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653511" y="3768643"/>
              <a:ext cx="418938" cy="2177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681124" y="3832496"/>
              <a:ext cx="319314" cy="213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5376443" y="3957340"/>
            <a:ext cx="396746" cy="496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ক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6322" y="2986316"/>
            <a:ext cx="3826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</a:t>
            </a:r>
            <a:r>
              <a:rPr lang="bn-IN" sz="2800" dirty="0" smtClean="0">
                <a:latin typeface="Arial" panose="020B0604020202020204" pitchFamily="34" charset="0"/>
              </a:rPr>
              <a:t>নীচের কোনটি সঠিক </a:t>
            </a:r>
            <a:r>
              <a:rPr lang="bn-IN" sz="2800" dirty="0" smtClean="0"/>
              <a:t>   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95AA-1EA2-453B-90AB-FA65CE90B417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0" y="0"/>
            <a:ext cx="11625931" cy="6925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7" b="2227"/>
          <a:stretch/>
        </p:blipFill>
        <p:spPr>
          <a:xfrm>
            <a:off x="275772" y="217715"/>
            <a:ext cx="11263086" cy="63862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740"/>
            <a:ext cx="12061359" cy="704668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674-B766-48D6-AAA1-D3F035C3E853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ltiply 10"/>
          <p:cNvSpPr/>
          <p:nvPr/>
        </p:nvSpPr>
        <p:spPr>
          <a:xfrm>
            <a:off x="8191973" y="3931207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326658" y="2967014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64040" y="3039642"/>
            <a:ext cx="508000" cy="62620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14014148">
            <a:off x="3693979" y="3516317"/>
            <a:ext cx="299245" cy="97147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0229" y="1637943"/>
            <a:ext cx="10711543" cy="2962004"/>
            <a:chOff x="1127582" y="1642764"/>
            <a:chExt cx="10324190" cy="2962004"/>
          </a:xfrm>
        </p:grpSpPr>
        <p:sp>
          <p:nvSpPr>
            <p:cNvPr id="2" name="TextBox 1"/>
            <p:cNvSpPr txBox="1"/>
            <p:nvPr/>
          </p:nvSpPr>
          <p:spPr>
            <a:xfrm>
              <a:off x="1127582" y="1642764"/>
              <a:ext cx="10324190" cy="11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tabLst>
                  <a:tab pos="457200" algn="l"/>
                </a:tabLst>
              </a:pPr>
              <a:r>
                <a:rPr lang="bn-IN" sz="3200" b="1" dirty="0" smtClean="0"/>
                <a:t>১৫ । </a:t>
              </a:r>
              <a:r>
                <a:rPr lang="en-US" sz="3200" b="1" dirty="0" smtClean="0"/>
                <a:t>003 </a:t>
              </a:r>
              <a:r>
                <a:rPr lang="bn-IN" sz="3200" b="1" dirty="0" smtClean="0"/>
                <a:t>আইডি যোগ করতে কোন সারিতে ইনসার্সন পয়েন্টার রাখতে হবে  </a:t>
              </a:r>
              <a:r>
                <a:rPr lang="en-US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?</a:t>
              </a:r>
              <a:r>
                <a:rPr lang="bn-IN" sz="3200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 </a:t>
              </a:r>
              <a:r>
                <a:rPr lang="bn-IN" b="1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Vrinda" panose="02000500000000020004" pitchFamily="2" charset="0"/>
                </a:rPr>
                <a:t> 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9206" y="3112299"/>
              <a:ext cx="1379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bn-IN" sz="2800" dirty="0">
                  <a:latin typeface="Arial" panose="020B0604020202020204" pitchFamily="34" charset="0"/>
                </a:rPr>
                <a:t> </a:t>
              </a:r>
              <a:r>
                <a:rPr lang="en-US" sz="2800" dirty="0" smtClean="0">
                  <a:latin typeface="Arial" panose="020B0604020202020204" pitchFamily="34" charset="0"/>
                </a:rPr>
                <a:t>001</a:t>
              </a:r>
              <a:r>
                <a:rPr lang="bn-IN" sz="2800" dirty="0" smtClean="0"/>
                <a:t>   </a:t>
              </a:r>
              <a:r>
                <a:rPr lang="en-US" sz="2800" dirty="0" smtClean="0"/>
                <a:t>  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6048" y="3157347"/>
              <a:ext cx="100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/>
                <a:t> 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</a:rPr>
                <a:t>002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7256" y="3965645"/>
              <a:ext cx="1033728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Aft>
                  <a:spcPts val="750"/>
                </a:spcAft>
              </a:pP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004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9788" y="4055707"/>
              <a:ext cx="1056759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6000"/>
                </a:lnSpc>
                <a:spcBef>
                  <a:spcPts val="750"/>
                </a:spcBef>
                <a:spcAft>
                  <a:spcPts val="750"/>
                </a:spcAft>
              </a:pP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en-US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005</a:t>
              </a:r>
              <a:r>
                <a:rPr lang="bn-IN" sz="2800" dirty="0" smtClean="0">
                  <a:solidFill>
                    <a:srgbClr val="444444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Vrinda" panose="02000500000000020004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57302" y="312613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ক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551260" y="3183886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খ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692892" y="3965645"/>
              <a:ext cx="430665" cy="4656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</a:rPr>
                <a:t>গ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443697" y="4071670"/>
              <a:ext cx="430665" cy="414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ঘ</a:t>
              </a:r>
              <a:r>
                <a:rPr lang="bn-IN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1336858" y="3935152"/>
            <a:ext cx="426604" cy="4961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ক</a:t>
            </a:r>
            <a:r>
              <a:rPr lang="bn-IN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5628-177E-4E78-9AAE-FE6236A11F8D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2086" y="510692"/>
            <a:ext cx="10062028" cy="3546762"/>
            <a:chOff x="620486" y="1352521"/>
            <a:chExt cx="10062028" cy="30209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86" y="1352521"/>
              <a:ext cx="9782628" cy="302098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20486" y="1726623"/>
              <a:ext cx="9800773" cy="2254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1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FEDD-C260-4D4D-B051-4A4A3C5B891D}" type="datetime1">
              <a:rPr lang="en-US" smtClean="0"/>
              <a:t>11/22/2019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Khandoker</a:t>
            </a:r>
            <a:r>
              <a:rPr lang="en-US" dirty="0" smtClean="0"/>
              <a:t> </a:t>
            </a:r>
            <a:r>
              <a:rPr lang="en-US" dirty="0" err="1" smtClean="0"/>
              <a:t>Mufakkher</a:t>
            </a:r>
            <a:r>
              <a:rPr lang="en-US" dirty="0" smtClean="0"/>
              <a:t> Hossain/  01911689503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96699" y="6485258"/>
            <a:ext cx="51456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79112" y="4186362"/>
            <a:ext cx="890046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আগ্নেয়গিরির অগ্নুৎপাতের </a:t>
            </a:r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কারণ ও ফলাফল </a:t>
            </a:r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খাতায়  </a:t>
            </a:r>
            <a:r>
              <a:rPr lang="bn-IN" sz="4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লিখ ।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049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599"/>
            <a:ext cx="12310732" cy="6531428"/>
            <a:chOff x="0" y="101599"/>
            <a:chExt cx="12310732" cy="6531428"/>
          </a:xfrm>
        </p:grpSpPr>
        <p:sp>
          <p:nvSpPr>
            <p:cNvPr id="3" name="7-Point Star 2"/>
            <p:cNvSpPr/>
            <p:nvPr/>
          </p:nvSpPr>
          <p:spPr>
            <a:xfrm>
              <a:off x="0" y="101599"/>
              <a:ext cx="12310732" cy="6531428"/>
            </a:xfrm>
            <a:prstGeom prst="star7">
              <a:avLst/>
            </a:prstGeom>
            <a:solidFill>
              <a:srgbClr val="7030A0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B w="38100" h="38100" prst="angle"/>
              </a:sp3d>
            </a:bodyPr>
            <a:lstStyle/>
            <a:p>
              <a:pPr algn="ctr"/>
              <a:r>
                <a:rPr lang="bn-IN" sz="16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endParaRPr lang="en-US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3335" y="2223406"/>
              <a:ext cx="7164473" cy="228781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0506-672F-48F6-A136-11602758BAF0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19" y="2131105"/>
            <a:ext cx="9354059" cy="1671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255-3C86-412B-BD8E-A6077F2AB942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0" y="1654628"/>
            <a:ext cx="11132459" cy="39188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BD" sz="48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</a:t>
            </a:r>
            <a:r>
              <a:rPr lang="bn-BD" sz="4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</a:t>
            </a:r>
            <a:r>
              <a:rPr lang="bn-IN" sz="4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bn-BD" sz="4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রা-</a:t>
            </a:r>
            <a:endParaRPr lang="bn-BD" sz="4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ধারণা ব্যাখ্যা করতে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কারণ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98" y="251519"/>
            <a:ext cx="451485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/>
              <a:t> শিখনফল </a:t>
            </a:r>
            <a:endParaRPr lang="en-US" sz="5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4748-EDA2-4BA1-84B9-1BE0156D2474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34" y="592591"/>
            <a:ext cx="5942893" cy="1062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82" y="2520270"/>
            <a:ext cx="10152595" cy="144213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42" y="4485140"/>
            <a:ext cx="10444844" cy="142217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DC90-DAE9-433D-B677-C639480D4240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" y="290286"/>
            <a:ext cx="10769600" cy="65677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8BEE-D6D6-4DC0-91A7-FF85C3E0B7FD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22285" y="369332"/>
            <a:ext cx="6560458" cy="132883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2322285" y="3875315"/>
            <a:ext cx="8026399" cy="2554515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 ২ মিনিট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4684" y="2402022"/>
            <a:ext cx="899885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আগ্নেয়গিরির কাকে বলে ?   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69BC-9F98-47F4-9C7B-E15EFCFBF92C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1707586"/>
            <a:ext cx="6603609" cy="25971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 অগ্ন্যুৎপাতের </a:t>
            </a:r>
            <a:r>
              <a:rPr lang="bn-IN" sz="5400" dirty="0" smtClean="0"/>
              <a:t>অবস্থা দেখে নেই –</a:t>
            </a:r>
            <a:endParaRPr lang="en-US" sz="5400" dirty="0" smtClean="0"/>
          </a:p>
          <a:p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7C19-8EEE-432D-9E3C-6E27E5408721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2C3-97FE-464A-B96C-D03E37CE3B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272</Words>
  <Application>Microsoft Office PowerPoint</Application>
  <PresentationFormat>Widescreen</PresentationFormat>
  <Paragraphs>133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AUSC</dc:creator>
  <cp:lastModifiedBy>AUSC</cp:lastModifiedBy>
  <cp:revision>54</cp:revision>
  <dcterms:created xsi:type="dcterms:W3CDTF">2019-04-15T05:51:30Z</dcterms:created>
  <dcterms:modified xsi:type="dcterms:W3CDTF">2019-11-22T03:35:43Z</dcterms:modified>
</cp:coreProperties>
</file>