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AE508-CA85-4E9C-A07A-BF6355B6813E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152E8-A970-446D-AEB5-3DAD0B29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52E8-A970-446D-AEB5-3DAD0B2943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0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_Transparent_Frame_with_Winnie_the_Poo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668000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63" y="80962"/>
            <a:ext cx="10591863" cy="4262438"/>
            <a:chOff x="1200103" y="0"/>
            <a:chExt cx="7943897" cy="4263030"/>
          </a:xfrm>
        </p:grpSpPr>
        <p:pic>
          <p:nvPicPr>
            <p:cNvPr id="6" name="Picture 2" descr="Book-PNG-Pi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00103" y="152400"/>
              <a:ext cx="462919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 descr="Colourful_Parrot_PNG_Clipart-497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0"/>
              <a:ext cx="3733800" cy="426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367230" y="7010400"/>
            <a:ext cx="5281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>
                <a:solidFill>
                  <a:srgbClr val="0000CC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7231" y="2335935"/>
            <a:ext cx="5281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>
                <a:solidFill>
                  <a:srgbClr val="0000CC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2621824" cy="165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85800" y="3210474"/>
            <a:ext cx="320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টুকু কাটা হয়েছে?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63712" y="3524804"/>
            <a:ext cx="7620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48400" y="3210474"/>
                <a:ext cx="1295400" cy="60317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b="1" i="1" smtClean="0"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bn-BD" sz="2000" b="1" i="1" smtClean="0"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10474"/>
                <a:ext cx="1295400" cy="6031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38200" y="4724566"/>
            <a:ext cx="3048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টুকু বাকি আছে?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663712" y="4959318"/>
            <a:ext cx="7620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48400" y="4724567"/>
                <a:ext cx="1295400" cy="58772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1" i="0" smtClean="0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bn-BD" b="1" i="0" smtClean="0"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567"/>
                <a:ext cx="1295400" cy="5877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644412" y="5867400"/>
            <a:ext cx="489938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ধরনের ভগ্নাংশ প্রকৃত ভগ্নাংশ।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15509" y="609600"/>
            <a:ext cx="8382000" cy="281939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209800" y="3352802"/>
            <a:ext cx="515509" cy="685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7204" y="4114798"/>
                <a:ext cx="1524000" cy="77412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bn-BD" sz="2800" b="0" i="1" smtClean="0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04" y="4114798"/>
                <a:ext cx="1524000" cy="7741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6400800" y="3352802"/>
            <a:ext cx="484632" cy="761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3600" y="4114798"/>
                <a:ext cx="1371600" cy="681212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000" b="0" i="1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0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114798"/>
                <a:ext cx="1371600" cy="6812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34704" y="5178090"/>
            <a:ext cx="34290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ছবি মিলে কত হয়?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67200" y="5334000"/>
            <a:ext cx="914400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27328" y="5162799"/>
                <a:ext cx="1219200" cy="634789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b="0" i="1" smtClean="0">
                              <a:latin typeface="Cambria Math"/>
                            </a:rPr>
                            <m:t>৫</m:t>
                          </m:r>
                        </m:num>
                        <m:den>
                          <m:r>
                            <a:rPr lang="bn-BD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328" y="5162799"/>
                <a:ext cx="12192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6781800" y="5334000"/>
            <a:ext cx="810768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31540" y="5178090"/>
            <a:ext cx="76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অপ্রকৃত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6019800"/>
                <a:ext cx="5257800" cy="69525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i="1">
                            <a:latin typeface="Cambria Math"/>
                          </a:rPr>
                          <m:t>৫</m:t>
                        </m:r>
                      </m:num>
                      <m:den>
                        <m:r>
                          <a:rPr lang="bn-BD" sz="2400" i="1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2400" dirty="0" smtClean="0"/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কে মিশ্র ভগ্নাংশে প্রকাশ করলে কত হয়?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19800"/>
                <a:ext cx="5257800" cy="6952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867400" y="6248400"/>
            <a:ext cx="101803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21940" y="6121505"/>
                <a:ext cx="1219200" cy="54450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dirty="0" smtClean="0"/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940" y="6121505"/>
                <a:ext cx="1219200" cy="544508"/>
              </a:xfrm>
              <a:prstGeom prst="rect">
                <a:avLst/>
              </a:prstGeom>
              <a:blipFill rotWithShape="1">
                <a:blip r:embed="rId8"/>
                <a:stretch>
                  <a:fillRect b="-208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9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447800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1219200" cy="798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524000" y="1600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28916" y="206211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1060903"/>
            <a:ext cx="99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050029"/>
            <a:ext cx="99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295400" y="2332335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4620" y="3429000"/>
            <a:ext cx="16225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85212" y="1427329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/>
                            </a:rPr>
                            <m:t>৫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12" y="1427329"/>
                <a:ext cx="1219200" cy="7989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6153718" y="1600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1091680"/>
            <a:ext cx="170241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বা সমান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172200" y="2019743"/>
            <a:ext cx="1124518" cy="24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39645" y="2019743"/>
            <a:ext cx="175857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ছোট বা সমান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296718" y="2332335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68537" y="3344291"/>
            <a:ext cx="183736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অপ্রকৃত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00400" y="3962400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১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962400"/>
                <a:ext cx="1219200" cy="7989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2933700" y="4383561"/>
            <a:ext cx="72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61531" y="4279794"/>
            <a:ext cx="137216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পুর্ণ সংখ্যা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86098" y="4383561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47849" y="4273457"/>
            <a:ext cx="16225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3622343" y="4846935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68088" y="5879068"/>
            <a:ext cx="148951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মিশ্র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9" grpId="0" animBg="1"/>
      <p:bldP spid="20" grpId="0" animBg="1"/>
      <p:bldP spid="21" grpId="0" animBg="1"/>
      <p:bldP spid="16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8" y="428536"/>
            <a:ext cx="7664482" cy="200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2514600"/>
            <a:ext cx="8534400" cy="40011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সংখ্যারেখার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28956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লাল দল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355068"/>
            <a:ext cx="2895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নীল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410200"/>
            <a:ext cx="2895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14800" y="3516868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7400" y="3398714"/>
            <a:ext cx="28956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355068"/>
            <a:ext cx="2895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114800" y="4355068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103427" y="5519705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73087" y="5410200"/>
            <a:ext cx="2895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মিশ্র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5652305" cy="15240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47999"/>
            <a:ext cx="5844518" cy="165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E:\Digital Classes\Frames\Goo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38" y="-38870"/>
            <a:ext cx="9144000" cy="685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88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_Transparent_Frame_with_Winnie_the_Poo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364" y="-10238"/>
            <a:ext cx="94488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218363" y="80962"/>
            <a:ext cx="9362364" cy="4262438"/>
            <a:chOff x="1200103" y="0"/>
            <a:chExt cx="7943897" cy="4263030"/>
          </a:xfrm>
        </p:grpSpPr>
        <p:pic>
          <p:nvPicPr>
            <p:cNvPr id="6" name="Picture 2" descr="Book-PNG-Pi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00103" y="152400"/>
              <a:ext cx="462919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 descr="Colourful_Parrot_PNG_Clipart-497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0"/>
              <a:ext cx="3733800" cy="426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143000" y="2671402"/>
            <a:ext cx="3886200" cy="186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6477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686800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আবদুল্লাহ-আল-মামুন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বাংগালগাঁও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কালিগঞ্জ,গাজীপুর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:\Digital Classes\Frames\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9" y="0"/>
            <a:ext cx="9118221" cy="683866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88" y="2146299"/>
            <a:ext cx="2049403" cy="20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172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590800"/>
            <a:ext cx="56388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ভগ্নাংশ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 অপ্রকৃত ও মিশ্র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ভগ্নাংশ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৩৫ মিনিট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 ০৮/০২/২০১৮ খ্রিঃ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61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09800"/>
            <a:ext cx="8229600" cy="28315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পাঠশেষে শিক্ষার্থীরা-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অ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মিশ্র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Times New Roman" pitchFamily="18" charset="0"/>
              <a:cs typeface="NikoshBAN" pitchFamily="2" charset="0"/>
            </a:endParaRPr>
          </a:p>
          <a:p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২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1987" y="585716"/>
            <a:ext cx="9212262" cy="1471684"/>
            <a:chOff x="340676" y="688317"/>
            <a:chExt cx="10431451" cy="2203997"/>
          </a:xfrm>
        </p:grpSpPr>
        <p:sp>
          <p:nvSpPr>
            <p:cNvPr id="5" name="Curved Up Ribbon 4"/>
            <p:cNvSpPr/>
            <p:nvPr/>
          </p:nvSpPr>
          <p:spPr>
            <a:xfrm>
              <a:off x="3183298" y="740255"/>
              <a:ext cx="5486400" cy="1346662"/>
            </a:xfrm>
            <a:prstGeom prst="ellipseRibbon2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শিখনফল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4" descr="Parrot-PNG-Clipar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40676" y="688317"/>
              <a:ext cx="2896195" cy="2137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Parrot-PNG-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8604354" y="735325"/>
              <a:ext cx="2167773" cy="2156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Color-Penci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283200"/>
            <a:ext cx="42592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5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Digital Classes\Frames\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" y="6824"/>
            <a:ext cx="9115567" cy="6851176"/>
          </a:xfrm>
          <a:prstGeom prst="rect">
            <a:avLst/>
          </a:prstGeom>
          <a:noFill/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63200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6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70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3" y="1295400"/>
            <a:ext cx="5638801" cy="3756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15653" y="5355904"/>
            <a:ext cx="2240507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আপেল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5355904"/>
            <a:ext cx="11430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5355904"/>
            <a:ext cx="685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49" y="293006"/>
            <a:ext cx="1825264" cy="3776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13" y="288625"/>
            <a:ext cx="1417789" cy="3776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5257800"/>
                <a:ext cx="2057400" cy="7612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অর্ধেক বা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257800"/>
                <a:ext cx="2057400" cy="761299"/>
              </a:xfrm>
              <a:prstGeom prst="rect">
                <a:avLst/>
              </a:prstGeom>
              <a:blipFill rotWithShape="1">
                <a:blip r:embed="rId4"/>
                <a:stretch>
                  <a:fillRect l="-557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505200" y="5497349"/>
            <a:ext cx="1371600" cy="370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200" y="5257800"/>
                <a:ext cx="1295400" cy="76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257800"/>
                <a:ext cx="1295400" cy="761299"/>
              </a:xfrm>
              <a:prstGeom prst="rect">
                <a:avLst/>
              </a:prstGeom>
              <a:blipFill rotWithShape="1">
                <a:blip r:embed="rId5"/>
                <a:stretch>
                  <a:fillRect l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257800" y="5334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57800" y="5867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9400" y="4843790"/>
            <a:ext cx="838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726711"/>
            <a:ext cx="838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5105400"/>
            <a:ext cx="12192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প্রকৃত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979749"/>
            <a:ext cx="3886200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ভগ্নাংশের লব ছোট ও হর বড় থাকলে তাকে প্রকৃত ভগ্নাংশ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7581900" y="3933856"/>
            <a:ext cx="495300" cy="117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1619E-6 L -0.0757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 animBg="1"/>
      <p:bldP spid="14" grpId="0" animBg="1"/>
      <p:bldP spid="1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3" y="263211"/>
            <a:ext cx="1430988" cy="157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2" y="1796193"/>
            <a:ext cx="1430989" cy="1483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35" y="1754066"/>
            <a:ext cx="1107450" cy="1478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06" y="305629"/>
            <a:ext cx="1107450" cy="1478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78" y="207459"/>
            <a:ext cx="1443100" cy="1588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89" y="1754066"/>
            <a:ext cx="1443100" cy="1496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43" y="1754066"/>
            <a:ext cx="1120940" cy="1496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3" y="263503"/>
            <a:ext cx="1116823" cy="1490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9447" y="5190699"/>
                <a:ext cx="7976353" cy="8309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BD" sz="32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লব ৭ হর ৪ অপেক্ষা বড়।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হলো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অ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প্রকৃত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ভগ্নাংশ।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7" y="5190699"/>
                <a:ext cx="7976353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329447" y="3959556"/>
                <a:ext cx="7976353" cy="91724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 ৭ টি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আছে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7" y="3959556"/>
                <a:ext cx="7976353" cy="917243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4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1619E-6 L -0.05903 -0.033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12303E-7 L 0.05694 -0.043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2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3913E-6 L -0.04914 0.078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5402E-6 L 0.06806 0.087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4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5273E-7 L -0.07934 -0.057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2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8575E-6 L 0.06562 -0.05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2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3913E-6 L -0.04914 0.078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642E-6 L 0.07291 0.079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066800"/>
                <a:ext cx="5638800" cy="1921873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 smtClean="0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4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 b="1" dirty="0" smtClean="0">
                    <a:latin typeface="NikoshBAN" pitchFamily="2" charset="0"/>
                    <a:cs typeface="NikoshBAN" pitchFamily="2" charset="0"/>
                  </a:rPr>
                  <a:t>= 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/>
                  <a:t>  </a:t>
                </a:r>
                <a:r>
                  <a:rPr lang="bn-BD" sz="4800" b="1" dirty="0" smtClean="0">
                    <a:latin typeface="NikoshBAN" pitchFamily="2" charset="0"/>
                    <a:cs typeface="NikoshBAN" pitchFamily="2" charset="0"/>
                  </a:rPr>
                  <a:t>এটি হল  ১ ও  </a:t>
                </a:r>
                <a:r>
                  <a:rPr lang="bn-BD" sz="4800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endParaRPr lang="bn-BD" sz="4800" b="1" i="1" dirty="0" smtClean="0"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এক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সমস্ত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তিন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 i="0" smtClean="0">
                        <a:latin typeface="Cambria Math"/>
                        <a:cs typeface="NikoshBAN" pitchFamily="2" charset="0"/>
                      </a:rPr>
                      <m:t>চতুর্থাংশ</m:t>
                    </m:r>
                  </m:oMath>
                </a14:m>
                <a:r>
                  <a:rPr lang="bn-BD" sz="3200" b="1" dirty="0" smtClean="0"/>
                  <a:t>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066800"/>
                <a:ext cx="5638800" cy="1921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76400" y="2667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267200"/>
            <a:ext cx="7848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পূর্ণ সংখ্যা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ভগ্নাংশ  মিলে মিশ্র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ভগ্নাংশ হয়।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11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164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JALIL</cp:lastModifiedBy>
  <cp:revision>94</cp:revision>
  <dcterms:created xsi:type="dcterms:W3CDTF">2006-08-16T00:00:00Z</dcterms:created>
  <dcterms:modified xsi:type="dcterms:W3CDTF">2019-11-17T14:04:35Z</dcterms:modified>
</cp:coreProperties>
</file>