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4" r:id="rId2"/>
    <p:sldId id="286" r:id="rId3"/>
    <p:sldId id="280" r:id="rId4"/>
    <p:sldId id="282" r:id="rId5"/>
    <p:sldId id="279" r:id="rId6"/>
    <p:sldId id="289" r:id="rId7"/>
    <p:sldId id="276" r:id="rId8"/>
    <p:sldId id="277" r:id="rId9"/>
    <p:sldId id="278" r:id="rId10"/>
    <p:sldId id="290" r:id="rId11"/>
    <p:sldId id="281" r:id="rId12"/>
    <p:sldId id="288" r:id="rId13"/>
    <p:sldId id="284" r:id="rId14"/>
    <p:sldId id="287" r:id="rId15"/>
    <p:sldId id="28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3C931-85F7-4EEE-8C83-E2DC6F640ED7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2A5F1-E467-4B72-B344-4AD5413A0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61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2A5F1-E467-4B72-B344-4AD5413A0CE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69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4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6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2042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24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287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36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04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7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9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0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5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3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3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2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6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8AE00-E298-4C3E-841D-3C4C7893A83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9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tmp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3488773" y="3798277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4313" y="421250"/>
            <a:ext cx="202337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err="1" smtClean="0"/>
              <a:t>স্বাগতম</a:t>
            </a:r>
            <a:r>
              <a:rPr lang="en-US" sz="3600" dirty="0" smtClean="0"/>
              <a:t> </a:t>
            </a:r>
            <a:endParaRPr lang="en-GB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9" r="2418" b="7929"/>
          <a:stretch/>
        </p:blipFill>
        <p:spPr>
          <a:xfrm>
            <a:off x="3888581" y="1544515"/>
            <a:ext cx="4414837" cy="3768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656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7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0743716" y="2462386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9050" y="742950"/>
            <a:ext cx="3514725" cy="234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78" y="1252025"/>
            <a:ext cx="4619625" cy="3725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14" y="1252024"/>
            <a:ext cx="4971099" cy="3725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949753" y="5653388"/>
            <a:ext cx="303422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4000" u="sng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9714" y="5486617"/>
            <a:ext cx="299729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ঁঠাল গাছ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8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9497">
            <a:off x="-83918" y="957455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21" y="1290039"/>
            <a:ext cx="7707938" cy="4557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18077">
            <a:off x="10150563" y="1327957"/>
            <a:ext cx="1663812" cy="15939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00474" y="350681"/>
            <a:ext cx="53721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sz="2800" dirty="0" err="1" smtClean="0"/>
              <a:t>পাঠ্য</a:t>
            </a:r>
            <a:r>
              <a:rPr lang="en-US" sz="2800" dirty="0" smtClean="0"/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বইয়ের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সাথে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সংযোগ</a:t>
            </a:r>
            <a:r>
              <a:rPr lang="en-US" sz="2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8248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0348407" y="1133043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3400" y="400050"/>
            <a:ext cx="36861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/>
          </a:p>
        </p:txBody>
      </p:sp>
      <p:sp>
        <p:nvSpPr>
          <p:cNvPr id="10" name="Rectangle 9"/>
          <p:cNvSpPr/>
          <p:nvPr/>
        </p:nvSpPr>
        <p:spPr>
          <a:xfrm>
            <a:off x="3729038" y="1585913"/>
            <a:ext cx="4957762" cy="393954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8176" y="425079"/>
            <a:ext cx="2018797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একক</a:t>
            </a:r>
            <a:r>
              <a:rPr lang="en-US" sz="3200" dirty="0" smtClean="0"/>
              <a:t>  </a:t>
            </a:r>
            <a:r>
              <a:rPr lang="en-US" sz="3200" dirty="0" err="1" smtClean="0"/>
              <a:t>কাজ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326951" y="560636"/>
            <a:ext cx="553129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# </a:t>
            </a:r>
            <a:r>
              <a:rPr lang="en-US" sz="2800" dirty="0" err="1" smtClean="0"/>
              <a:t>নীচের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প্রশ্নগুলোর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উত্তর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দাওঃ</a:t>
            </a:r>
            <a:r>
              <a:rPr lang="en-US" sz="2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7768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12148908" cy="7397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9833846" y="5478633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3400" y="400050"/>
            <a:ext cx="36861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/>
          </a:p>
        </p:txBody>
      </p:sp>
      <p:sp>
        <p:nvSpPr>
          <p:cNvPr id="8" name="TextBox 7"/>
          <p:cNvSpPr txBox="1"/>
          <p:nvPr/>
        </p:nvSpPr>
        <p:spPr>
          <a:xfrm>
            <a:off x="2555148" y="996533"/>
            <a:ext cx="2540491" cy="50167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  </a:t>
            </a:r>
          </a:p>
          <a:p>
            <a:r>
              <a:rPr lang="en-US" sz="3200" dirty="0" smtClean="0"/>
              <a:t> </a:t>
            </a:r>
            <a:r>
              <a:rPr lang="en-US" sz="3200" dirty="0" err="1" smtClean="0"/>
              <a:t>জাতীয়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ফুল</a:t>
            </a:r>
            <a:endParaRPr lang="en-US" sz="3200" dirty="0" smtClean="0"/>
          </a:p>
          <a:p>
            <a:r>
              <a:rPr lang="en-US" sz="3200" dirty="0" smtClean="0"/>
              <a:t>       </a:t>
            </a:r>
          </a:p>
          <a:p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 err="1" smtClean="0"/>
              <a:t>জাতীয়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পাখি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err="1" smtClean="0"/>
              <a:t>জাতীয়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গাছ</a:t>
            </a:r>
            <a:r>
              <a:rPr lang="en-US" sz="3200" dirty="0" smtClean="0"/>
              <a:t>       </a:t>
            </a:r>
          </a:p>
          <a:p>
            <a:endParaRPr lang="en-US" sz="3200" dirty="0" smtClean="0"/>
          </a:p>
          <a:p>
            <a:r>
              <a:rPr lang="en-US" sz="3200" dirty="0" smtClean="0"/>
              <a:t> </a:t>
            </a:r>
            <a:endParaRPr lang="en-GB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6038814" y="1383610"/>
            <a:ext cx="5918512" cy="3845282"/>
            <a:chOff x="4348132" y="1564910"/>
            <a:chExt cx="3495735" cy="230775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Round Same Side Corner Rectangle 9"/>
            <p:cNvSpPr/>
            <p:nvPr/>
          </p:nvSpPr>
          <p:spPr>
            <a:xfrm>
              <a:off x="6950127" y="3210448"/>
              <a:ext cx="867785" cy="642242"/>
            </a:xfrm>
            <a:prstGeom prst="round2SameRect">
              <a:avLst/>
            </a:prstGeom>
            <a:blipFill rotWithShape="0">
              <a:blip r:embed="rId6"/>
              <a:stretch>
                <a:fillRect/>
              </a:stretch>
            </a:blip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 Same Side Corner Rectangle 4"/>
            <p:cNvSpPr/>
            <p:nvPr/>
          </p:nvSpPr>
          <p:spPr>
            <a:xfrm>
              <a:off x="4348132" y="1564910"/>
              <a:ext cx="3495735" cy="23077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82550" rIns="2476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02634" y="2796397"/>
            <a:ext cx="4958209" cy="3929317"/>
            <a:chOff x="1156253" y="-1479252"/>
            <a:chExt cx="21776219" cy="833665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Round Same Side Corner Rectangle 12"/>
            <p:cNvSpPr/>
            <p:nvPr/>
          </p:nvSpPr>
          <p:spPr>
            <a:xfrm>
              <a:off x="15941757" y="-1479252"/>
              <a:ext cx="6990715" cy="2379029"/>
            </a:xfrm>
            <a:prstGeom prst="round2SameRect">
              <a:avLst/>
            </a:prstGeom>
            <a:blipFill rotWithShape="0">
              <a:blip r:embed="rId7"/>
              <a:stretch>
                <a:fillRect/>
              </a:stretch>
            </a:blip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 Same Side Corner Rectangle 4"/>
            <p:cNvSpPr/>
            <p:nvPr/>
          </p:nvSpPr>
          <p:spPr>
            <a:xfrm>
              <a:off x="1156253" y="335317"/>
              <a:ext cx="9879493" cy="65220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82550" rIns="2476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 rot="2419023">
            <a:off x="1805124" y="-1890344"/>
            <a:ext cx="8185915" cy="9059878"/>
            <a:chOff x="231805" y="-3867398"/>
            <a:chExt cx="8185915" cy="905987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Round Same Side Corner Rectangle 15"/>
            <p:cNvSpPr/>
            <p:nvPr/>
          </p:nvSpPr>
          <p:spPr>
            <a:xfrm rot="19200000">
              <a:off x="7017619" y="-3867398"/>
              <a:ext cx="1400101" cy="1369594"/>
            </a:xfrm>
            <a:prstGeom prst="round2SameRect">
              <a:avLst/>
            </a:prstGeom>
            <a:blipFill rotWithShape="0">
              <a:blip r:embed="rId8"/>
              <a:stretch>
                <a:fillRect/>
              </a:stretch>
            </a:blip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 Same Side Corner Rectangle 4"/>
            <p:cNvSpPr/>
            <p:nvPr/>
          </p:nvSpPr>
          <p:spPr>
            <a:xfrm rot="19200000">
              <a:off x="231805" y="1798934"/>
              <a:ext cx="5140459" cy="3393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82550" rIns="2476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68176" y="425079"/>
            <a:ext cx="2018797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জোড়ায়</a:t>
            </a:r>
            <a:r>
              <a:rPr lang="en-US" sz="3200" dirty="0" smtClean="0"/>
              <a:t>  </a:t>
            </a:r>
            <a:r>
              <a:rPr lang="en-US" sz="3200" dirty="0" err="1" smtClean="0"/>
              <a:t>কাজ</a:t>
            </a:r>
            <a:endParaRPr lang="en-GB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555148" y="340138"/>
            <a:ext cx="930569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#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ডান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পাশের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লেখার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সাথে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বাম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পাশের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ছবির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মিল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করোঃ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GB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1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0.09143 L -0.41706 -0.38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83 -2.22222E-6 L -0.42096 0.218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19 0.02338 L -0.43268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24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281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0691308" y="5566613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5063" y="370799"/>
            <a:ext cx="36861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/>
          </a:p>
        </p:txBody>
      </p:sp>
      <p:sp>
        <p:nvSpPr>
          <p:cNvPr id="8" name="TextBox 7"/>
          <p:cNvSpPr txBox="1"/>
          <p:nvPr/>
        </p:nvSpPr>
        <p:spPr>
          <a:xfrm>
            <a:off x="1611973" y="1126831"/>
            <a:ext cx="9239607" cy="495520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</a:p>
          <a:p>
            <a:r>
              <a:rPr lang="en-US" sz="2800" dirty="0" err="1" smtClean="0"/>
              <a:t>আমাদের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দেশের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----------                  ।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আমাদের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জাতীয়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ফুলের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-------------     ।       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আমাদের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জাতীয়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পাখির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------------      ।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আমাদের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জাতীয়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গাছের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----------------।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3200" dirty="0" smtClean="0"/>
              <a:t> 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838589" y="268409"/>
            <a:ext cx="2386012" cy="600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849195" y="341739"/>
            <a:ext cx="2162307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বাংলাদেশ</a:t>
            </a:r>
            <a:r>
              <a:rPr lang="en-US" sz="2800" dirty="0" smtClean="0"/>
              <a:t> 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274304" y="333698"/>
            <a:ext cx="1538155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শাপলা</a:t>
            </a:r>
            <a:r>
              <a:rPr lang="en-US" sz="2800" dirty="0" smtClean="0"/>
              <a:t> 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109730" y="329435"/>
            <a:ext cx="1810439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দোয়েল</a:t>
            </a:r>
            <a:r>
              <a:rPr lang="en-US" sz="3200" dirty="0" smtClean="0"/>
              <a:t> 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458020" y="341739"/>
            <a:ext cx="1810439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আমগাছ</a:t>
            </a:r>
            <a:r>
              <a:rPr lang="en-US" sz="3200" dirty="0" smtClean="0"/>
              <a:t> </a:t>
            </a:r>
            <a:endParaRPr lang="en-GB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0800" y="339344"/>
            <a:ext cx="1561173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দলীয়</a:t>
            </a:r>
            <a:r>
              <a:rPr lang="en-US" sz="3200" dirty="0" smtClean="0"/>
              <a:t>  </a:t>
            </a:r>
            <a:r>
              <a:rPr lang="en-US" sz="3200" dirty="0" err="1" smtClean="0"/>
              <a:t>কাজ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5276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0.27826 0.18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15912 0.308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0.00742 0.42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8268 0.552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7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2709531" y="4830967"/>
            <a:ext cx="2472673" cy="19156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9050" y="742950"/>
            <a:ext cx="3514725" cy="234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972050" y="914400"/>
            <a:ext cx="2371725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4400" dirty="0" err="1" smtClean="0"/>
              <a:t>ধন্যবাদ</a:t>
            </a:r>
            <a:r>
              <a:rPr lang="en-US" sz="4400" dirty="0" smtClean="0"/>
              <a:t>  </a:t>
            </a:r>
            <a:endParaRPr lang="en-GB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39" y="1990256"/>
            <a:ext cx="3232245" cy="32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8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9585644" y="1404505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9050" y="742950"/>
            <a:ext cx="3514725" cy="234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663195" y="1914525"/>
            <a:ext cx="4193344" cy="22467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শ্রেণিঃপ্রথম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প্রথম পাঠ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সময়ঃ৫০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46166" y="454893"/>
            <a:ext cx="224773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" t="7277" r="-265" b="-230"/>
          <a:stretch/>
        </p:blipFill>
        <p:spPr>
          <a:xfrm>
            <a:off x="7029251" y="1368634"/>
            <a:ext cx="2480504" cy="32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3488773" y="3798277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9050" y="742950"/>
            <a:ext cx="3514725" cy="234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658890" y="2956732"/>
            <a:ext cx="5410200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চৌড়া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নয়াবাড়ী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কালিগঞ্জ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GB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320679" y="576903"/>
            <a:ext cx="1752600" cy="21948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429375" y="919106"/>
            <a:ext cx="18288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68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4027177" y="4785401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89708" y="1659107"/>
            <a:ext cx="5012583" cy="28315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৩.৩.১ ,৩.৩.৪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2.6.1,2.6.4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২.৬.১,  ২.৬.৪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২.৪.১, ২.৪.৫,২.৪.৬                      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971900" y="459969"/>
            <a:ext cx="200868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শিখনফল</a:t>
            </a:r>
            <a:r>
              <a:rPr lang="en-US" sz="32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9930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1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3778009" y="4218702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66844"/>
              </p:ext>
            </p:extLst>
          </p:nvPr>
        </p:nvGraphicFramePr>
        <p:xfrm>
          <a:off x="4320679" y="2043160"/>
          <a:ext cx="34369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Packager Shell Object" showAsIcon="1" r:id="rId6" imgW="3436560" imgH="440280" progId="Package">
                  <p:embed/>
                </p:oleObj>
              </mc:Choice>
              <mc:Fallback>
                <p:oleObj name="Packager Shell Object" showAsIcon="1" r:id="rId6" imgW="343656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20679" y="2043160"/>
                        <a:ext cx="3436938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78325" y="0"/>
            <a:ext cx="954041" cy="58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52875" y="394721"/>
            <a:ext cx="5176838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Bahnschrift Light Condensed" panose="020B0502040204020203" pitchFamily="34" charset="0"/>
              </a:rPr>
              <a:t>এসো</a:t>
            </a:r>
            <a:r>
              <a:rPr lang="en-US" sz="2800" dirty="0" smtClean="0">
                <a:latin typeface="Bahnschrift Light Condensed" panose="020B0502040204020203" pitchFamily="34" charset="0"/>
              </a:rPr>
              <a:t>  </a:t>
            </a:r>
            <a:r>
              <a:rPr lang="en-US" sz="2800" dirty="0" err="1" smtClean="0">
                <a:latin typeface="Bahnschrift Light Condensed" panose="020B0502040204020203" pitchFamily="34" charset="0"/>
              </a:rPr>
              <a:t>আমরাএকটি</a:t>
            </a:r>
            <a:r>
              <a:rPr lang="en-US" sz="2800" dirty="0" smtClean="0">
                <a:latin typeface="Bahnschrift Light Condensed" panose="020B0502040204020203" pitchFamily="34" charset="0"/>
              </a:rPr>
              <a:t>  </a:t>
            </a:r>
            <a:r>
              <a:rPr lang="en-US" sz="2800" dirty="0" err="1" smtClean="0">
                <a:latin typeface="Bahnschrift Light Condensed" panose="020B0502040204020203" pitchFamily="34" charset="0"/>
              </a:rPr>
              <a:t>ভিডিও</a:t>
            </a:r>
            <a:r>
              <a:rPr lang="en-US" sz="2800" dirty="0" smtClean="0">
                <a:latin typeface="Bahnschrift Ligh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Light Condensed" panose="020B0502040204020203" pitchFamily="34" charset="0"/>
              </a:rPr>
              <a:t>দেখি</a:t>
            </a:r>
            <a:r>
              <a:rPr lang="en-US" sz="2800" dirty="0" smtClean="0">
                <a:latin typeface="Bahnschrift Light Condensed" panose="020B0502040204020203" pitchFamily="34" charset="0"/>
              </a:rPr>
              <a:t> </a:t>
            </a:r>
            <a:endParaRPr lang="en-GB" sz="2800" dirty="0">
              <a:latin typeface="Bahnschrift Light Condensed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4035" y="3165009"/>
            <a:ext cx="5895678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hnschrift Ligh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Light Condensed" panose="020B0502040204020203" pitchFamily="34" charset="0"/>
              </a:rPr>
              <a:t>ভিডিও</a:t>
            </a:r>
            <a:r>
              <a:rPr lang="en-US" sz="2800" dirty="0" smtClean="0">
                <a:latin typeface="Bahnschrift Ligh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Light Condensed" panose="020B0502040204020203" pitchFamily="34" charset="0"/>
              </a:rPr>
              <a:t>টিতে</a:t>
            </a:r>
            <a:r>
              <a:rPr lang="en-US" sz="2800" dirty="0" smtClean="0">
                <a:latin typeface="Bahnschrift Ligh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Light Condensed" panose="020B0502040204020203" pitchFamily="34" charset="0"/>
              </a:rPr>
              <a:t>কিসের</a:t>
            </a:r>
            <a:r>
              <a:rPr lang="en-US" sz="2800" dirty="0" smtClean="0">
                <a:latin typeface="Bahnschrift Ligh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Light Condensed" panose="020B0502040204020203" pitchFamily="34" charset="0"/>
              </a:rPr>
              <a:t>কথা</a:t>
            </a:r>
            <a:r>
              <a:rPr lang="en-US" sz="2800" dirty="0" smtClean="0">
                <a:latin typeface="Bahnschrift Ligh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Light Condensed" panose="020B0502040204020203" pitchFamily="34" charset="0"/>
              </a:rPr>
              <a:t>বলা</a:t>
            </a:r>
            <a:r>
              <a:rPr lang="en-US" sz="2800" dirty="0" smtClean="0">
                <a:latin typeface="Bahnschrift Ligh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Light Condensed" panose="020B0502040204020203" pitchFamily="34" charset="0"/>
              </a:rPr>
              <a:t>হয়েছে</a:t>
            </a:r>
            <a:r>
              <a:rPr lang="en-US" sz="2800" dirty="0" smtClean="0">
                <a:latin typeface="Bahnschrift Light Condensed" panose="020B0502040204020203" pitchFamily="34" charset="0"/>
              </a:rPr>
              <a:t> ? </a:t>
            </a:r>
            <a:endParaRPr lang="en-GB" sz="2800" dirty="0">
              <a:latin typeface="Bahnschrift Light Condensed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9240" y="5127068"/>
            <a:ext cx="2259060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Bahnschrift Light Condensed" panose="020B0502040204020203" pitchFamily="34" charset="0"/>
              </a:rPr>
              <a:t>দেশের</a:t>
            </a:r>
            <a:r>
              <a:rPr lang="en-US" sz="2800" dirty="0" smtClean="0">
                <a:latin typeface="Bahnschrift Ligh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Light Condensed" panose="020B0502040204020203" pitchFamily="34" charset="0"/>
              </a:rPr>
              <a:t>কথা</a:t>
            </a:r>
            <a:r>
              <a:rPr lang="en-US" sz="2800" dirty="0" smtClean="0">
                <a:latin typeface="Bahnschrift Light Condensed" panose="020B0502040204020203" pitchFamily="34" charset="0"/>
              </a:rPr>
              <a:t>  </a:t>
            </a:r>
            <a:endParaRPr lang="en-GB" sz="28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1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0348407" y="1133043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3400" y="400050"/>
            <a:ext cx="36861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/>
          </a:p>
        </p:txBody>
      </p:sp>
      <p:sp>
        <p:nvSpPr>
          <p:cNvPr id="4" name="TextBox 3"/>
          <p:cNvSpPr txBox="1"/>
          <p:nvPr/>
        </p:nvSpPr>
        <p:spPr>
          <a:xfrm>
            <a:off x="3757612" y="771525"/>
            <a:ext cx="4529137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আমাদের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আজকের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393405" y="2638235"/>
            <a:ext cx="3586163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</a:t>
            </a:r>
            <a:r>
              <a:rPr lang="en-US" sz="3200" dirty="0" err="1" smtClean="0"/>
              <a:t>আমাদের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দেশ</a:t>
            </a:r>
            <a:r>
              <a:rPr lang="en-US" sz="3200" dirty="0" smtClean="0"/>
              <a:t> 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997942" y="3813843"/>
            <a:ext cx="6989021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আমাদের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দেশের</a:t>
            </a:r>
            <a:r>
              <a:rPr lang="en-US" sz="3200" dirty="0" smtClean="0"/>
              <a:t> -------</a:t>
            </a:r>
            <a:r>
              <a:rPr lang="en-US" sz="3200" dirty="0" smtClean="0"/>
              <a:t> </a:t>
            </a:r>
            <a:r>
              <a:rPr lang="en-US" sz="3200" dirty="0" err="1" smtClean="0"/>
              <a:t>জাতীয়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গাছ</a:t>
            </a:r>
            <a:r>
              <a:rPr lang="en-US" sz="3200" dirty="0" smtClean="0"/>
              <a:t> ।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5125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446390" y="1122640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261538" y="972272"/>
            <a:ext cx="6514505" cy="4042626"/>
            <a:chOff x="4229695" y="1446473"/>
            <a:chExt cx="3732609" cy="242619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Round Same Side Corner Rectangle 9"/>
            <p:cNvSpPr/>
            <p:nvPr/>
          </p:nvSpPr>
          <p:spPr>
            <a:xfrm>
              <a:off x="4229695" y="1446473"/>
              <a:ext cx="3732609" cy="2426196"/>
            </a:xfrm>
            <a:prstGeom prst="round2SameRect">
              <a:avLst/>
            </a:prstGeom>
            <a:blipFill rotWithShape="0">
              <a:blip r:embed="rId5"/>
              <a:stretch>
                <a:fillRect/>
              </a:stretch>
            </a:blip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4348132" y="1564910"/>
              <a:ext cx="3495735" cy="23077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82550" rIns="2476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85949" y="5290117"/>
            <a:ext cx="2115475" cy="64633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শাপলা ফুল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6350" y="177209"/>
            <a:ext cx="311467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ফুল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421569" y="1052231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462" y="3516078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rot="2419023">
            <a:off x="2787915" y="1117529"/>
            <a:ext cx="5046362" cy="5487517"/>
            <a:chOff x="231805" y="-2422740"/>
            <a:chExt cx="7769437" cy="76152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Round Same Side Corner Rectangle 9"/>
            <p:cNvSpPr/>
            <p:nvPr/>
          </p:nvSpPr>
          <p:spPr>
            <a:xfrm rot="19200000">
              <a:off x="888652" y="-2422740"/>
              <a:ext cx="7112590" cy="4676344"/>
            </a:xfrm>
            <a:prstGeom prst="round2SameRect">
              <a:avLst/>
            </a:prstGeom>
            <a:blipFill rotWithShape="0">
              <a:blip r:embed="rId5"/>
              <a:stretch>
                <a:fillRect/>
              </a:stretch>
            </a:blip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 rot="19200000">
              <a:off x="231805" y="1798934"/>
              <a:ext cx="5140459" cy="33935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82550" rIns="2476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204733" y="5879516"/>
            <a:ext cx="2237911" cy="707886"/>
          </a:xfrm>
          <a:prstGeom prst="rect">
            <a:avLst/>
          </a:prstGeom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পাখি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4032" y="365110"/>
            <a:ext cx="213449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পাখি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160856" y="1335015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19067" y="1575714"/>
            <a:ext cx="8149937" cy="6660990"/>
            <a:chOff x="1156253" y="196414"/>
            <a:chExt cx="11035747" cy="666099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Round Same Side Corner Rectangle 9"/>
            <p:cNvSpPr/>
            <p:nvPr/>
          </p:nvSpPr>
          <p:spPr>
            <a:xfrm>
              <a:off x="4852647" y="196414"/>
              <a:ext cx="7339353" cy="4010598"/>
            </a:xfrm>
            <a:prstGeom prst="round2SameRect">
              <a:avLst/>
            </a:prstGeom>
            <a:blipFill rotWithShape="0">
              <a:blip r:embed="rId5"/>
              <a:stretch>
                <a:fillRect/>
              </a:stretch>
            </a:blip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1156253" y="335317"/>
              <a:ext cx="9879493" cy="65220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82550" rIns="2476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994036" y="635314"/>
            <a:ext cx="220392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গাছ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1135" y="5767579"/>
            <a:ext cx="200509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 গাছ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450</TotalTime>
  <Words>181</Words>
  <Application>Microsoft Office PowerPoint</Application>
  <PresentationFormat>Widescreen</PresentationFormat>
  <Paragraphs>74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Bahnschrift Light Condensed</vt:lpstr>
      <vt:lpstr>Calibri</vt:lpstr>
      <vt:lpstr>NikoshBAN</vt:lpstr>
      <vt:lpstr>Trebuchet MS</vt:lpstr>
      <vt:lpstr>Vrinda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Ali</cp:lastModifiedBy>
  <cp:revision>106</cp:revision>
  <dcterms:created xsi:type="dcterms:W3CDTF">2018-02-07T18:20:13Z</dcterms:created>
  <dcterms:modified xsi:type="dcterms:W3CDTF">2019-11-22T16:51:16Z</dcterms:modified>
</cp:coreProperties>
</file>