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58" r:id="rId3"/>
    <p:sldId id="267" r:id="rId4"/>
    <p:sldId id="277" r:id="rId5"/>
    <p:sldId id="261" r:id="rId6"/>
    <p:sldId id="262" r:id="rId7"/>
    <p:sldId id="276" r:id="rId8"/>
    <p:sldId id="280" r:id="rId9"/>
    <p:sldId id="266" r:id="rId10"/>
    <p:sldId id="275" r:id="rId11"/>
    <p:sldId id="268" r:id="rId12"/>
    <p:sldId id="269" r:id="rId13"/>
    <p:sldId id="270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>
      <p:cViewPr varScale="1">
        <p:scale>
          <a:sx n="86" d="100"/>
          <a:sy n="86" d="100"/>
        </p:scale>
        <p:origin x="8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B2EC1-EC45-465C-88E4-F21A7813E233}" type="datetimeFigureOut">
              <a:rPr lang="en-US" smtClean="0"/>
              <a:pPr/>
              <a:t>22-Nov-19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16570-10FF-476F-BE5E-C09760E22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5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16570-10FF-476F-BE5E-C09760E22BA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5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16570-10FF-476F-BE5E-C09760E22BA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5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3621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99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3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0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5630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25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97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3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08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22-Nov-19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5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2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55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381000"/>
            <a:ext cx="7162800" cy="914400"/>
          </a:xfrm>
        </p:spPr>
        <p:txBody>
          <a:bodyPr>
            <a:noAutofit/>
          </a:bodyPr>
          <a:lstStyle/>
          <a:p>
            <a:pPr algn="ctr"/>
            <a:r>
              <a:rPr lang="en-US" sz="66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Logo-web-ver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785" y="90854"/>
            <a:ext cx="1600200" cy="1447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4" y="1676400"/>
            <a:ext cx="8974015" cy="4495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382000" cy="1325562"/>
          </a:xfrm>
        </p:spPr>
        <p:txBody>
          <a:bodyPr>
            <a:noAutofit/>
          </a:bodyPr>
          <a:lstStyle/>
          <a:p>
            <a:pPr algn="ctr"/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825791"/>
              </p:ext>
            </p:extLst>
          </p:nvPr>
        </p:nvGraphicFramePr>
        <p:xfrm>
          <a:off x="3836988" y="3182938"/>
          <a:ext cx="1468437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Packager Shell Object" showAsIcon="1" r:id="rId3" imgW="1468800" imgH="491040" progId="Package">
                  <p:embed/>
                </p:oleObj>
              </mc:Choice>
              <mc:Fallback>
                <p:oleObj name="Packager Shell Object" showAsIcon="1" r:id="rId3" imgW="146880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6988" y="3182938"/>
                        <a:ext cx="1468437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>
            <a:normAutofit/>
          </a:bodyPr>
          <a:lstStyle/>
          <a:p>
            <a:pPr algn="ctr"/>
            <a:r>
              <a:rPr lang="en-US" sz="8800" i="1" u="sng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800" i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i="1" u="sng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i="1" u="sng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**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3600" dirty="0" smtClean="0">
                <a:latin typeface="NikoshBAN" pitchFamily="2" charset="0"/>
                <a:cs typeface="NikoshBAN" pitchFamily="2" charset="0"/>
              </a:rPr>
            </a:br>
            <a:r>
              <a:rPr lang="bn-IN" sz="3600" dirty="0">
                <a:latin typeface="NikoshBAN" pitchFamily="2" charset="0"/>
                <a:cs typeface="NikoshBAN" pitchFamily="2" charset="0"/>
              </a:rPr>
              <a:t/>
            </a:r>
            <a:br>
              <a:rPr lang="bn-IN" sz="3600" dirty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3600" dirty="0" smtClean="0">
                <a:latin typeface="NikoshBAN" pitchFamily="2" charset="0"/>
                <a:cs typeface="NikoshBAN" pitchFamily="2" charset="0"/>
              </a:rPr>
            </a:b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 পরিবেশ এর  উপাদান গুলোর নাম বল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?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2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১টি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 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7827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11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9144000" cy="43132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76200"/>
            <a:ext cx="3810000" cy="685800"/>
          </a:xfrm>
        </p:spPr>
        <p:txBody>
          <a:bodyPr>
            <a:noAutofit/>
          </a:bodyPr>
          <a:lstStyle/>
          <a:p>
            <a:pPr algn="ctr"/>
            <a:r>
              <a:rPr lang="en-US" sz="4400" u="sng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352800"/>
            <a:ext cx="4495800" cy="2819400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bn-IN" sz="32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সংগীতা হালদার </a:t>
            </a:r>
          </a:p>
          <a:p>
            <a:r>
              <a:rPr lang="bn-IN" sz="32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সহকারী শিক্ষক  </a:t>
            </a:r>
          </a:p>
          <a:p>
            <a:r>
              <a:rPr lang="bn-IN" sz="32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কাজী আব্দুল মাজেদ একাডেমী , পাংশা, </a:t>
            </a:r>
            <a:r>
              <a:rPr lang="bn-IN" sz="32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রাজবাড়ী ।</a:t>
            </a:r>
            <a:endParaRPr lang="en-US" sz="32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5026" y="3352800"/>
            <a:ext cx="4498974" cy="2819400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৬ষ্ঠ </a:t>
            </a:r>
            <a:endParaRPr lang="bn-IN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ঃ ১৪শ</a:t>
            </a:r>
            <a:endParaRPr lang="bn-IN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 ৫০ মিনিট </a:t>
            </a:r>
          </a:p>
        </p:txBody>
      </p:sp>
      <p:pic>
        <p:nvPicPr>
          <p:cNvPr id="6" name="Picture 5" descr="20170510_095128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13" y="685800"/>
            <a:ext cx="4461411" cy="2667000"/>
          </a:xfrm>
          <a:prstGeom prst="rect">
            <a:avLst/>
          </a:prstGeom>
        </p:spPr>
      </p:pic>
      <p:pic>
        <p:nvPicPr>
          <p:cNvPr id="7" name="Content Placeholder 5" descr="1330321855c7eadf_l.gif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1849" y="654586"/>
            <a:ext cx="4384137" cy="269821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IMG_15828287347562.jpe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3016" b="13016"/>
          <a:stretch>
            <a:fillRect/>
          </a:stretch>
        </p:blipFill>
        <p:spPr>
          <a:xfrm>
            <a:off x="0" y="1066801"/>
            <a:ext cx="9143989" cy="4953000"/>
          </a:xfrm>
        </p:spPr>
      </p:pic>
      <p:sp>
        <p:nvSpPr>
          <p:cNvPr id="2" name="Rectangle 1"/>
          <p:cNvSpPr/>
          <p:nvPr/>
        </p:nvSpPr>
        <p:spPr>
          <a:xfrm>
            <a:off x="1524000" y="0"/>
            <a:ext cx="6400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এটি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কিসের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ছবি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ndfi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89153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ময়লা আবর্জনা আমাদের পরিবেশকে  কি করছে ?</a:t>
            </a:r>
            <a:endParaRPr lang="en-US" sz="4000" b="1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447799"/>
          </a:xfrm>
        </p:spPr>
        <p:txBody>
          <a:bodyPr>
            <a:noAutofit/>
          </a:bodyPr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48000"/>
            <a:ext cx="7772400" cy="1981200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88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দূষণ</a:t>
            </a:r>
            <a:endParaRPr lang="en-US" sz="88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371599"/>
          </a:xfrm>
        </p:spPr>
        <p:txBody>
          <a:bodyPr>
            <a:noAutofit/>
          </a:bodyPr>
          <a:lstStyle/>
          <a:p>
            <a:pPr algn="ctr"/>
            <a:r>
              <a:rPr lang="en-US" sz="8800" u="sng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88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u="sng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88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81200"/>
            <a:ext cx="9144000" cy="4572000"/>
          </a:xfrm>
        </p:spPr>
        <p:txBody>
          <a:bodyPr>
            <a:noAutofit/>
          </a:bodyPr>
          <a:lstStyle/>
          <a:p>
            <a:pPr algn="l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86605"/>
            <a:ext cx="9067800" cy="1008796"/>
          </a:xfrm>
        </p:spPr>
        <p:txBody>
          <a:bodyPr>
            <a:norm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তোমরা ছবিগুলো তে কি কি দেখতে পাচ্ছ ?এরা পরিবেশকে কিভাবে দূষিত করছে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ir-Pollu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495800"/>
            <a:ext cx="4419600" cy="2362200"/>
          </a:xfrm>
          <a:prstGeom prst="rect">
            <a:avLst/>
          </a:prstGeom>
        </p:spPr>
      </p:pic>
      <p:pic>
        <p:nvPicPr>
          <p:cNvPr id="5" name="Picture 4" descr="landfi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71600"/>
            <a:ext cx="4419600" cy="2895600"/>
          </a:xfrm>
          <a:prstGeom prst="rect">
            <a:avLst/>
          </a:prstGeom>
        </p:spPr>
      </p:pic>
      <p:pic>
        <p:nvPicPr>
          <p:cNvPr id="8" name="Picture 7" descr="image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371600"/>
            <a:ext cx="4114800" cy="2971800"/>
          </a:xfrm>
          <a:prstGeom prst="rect">
            <a:avLst/>
          </a:prstGeom>
        </p:spPr>
      </p:pic>
      <p:pic>
        <p:nvPicPr>
          <p:cNvPr id="9" name="Picture 8" descr="92-web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4343400"/>
            <a:ext cx="40386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533400"/>
            <a:ext cx="3554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একক কাজ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9240" y="2967335"/>
            <a:ext cx="840967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IN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১। পরিবেশ দূষণ কাকে বলে ?</a:t>
            </a:r>
          </a:p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২। পরিবেশ এর উপাদান কয়টি ?</a:t>
            </a:r>
          </a:p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</a:t>
            </a:r>
            <a:r>
              <a:rPr lang="bn-IN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পরিবেশ দূষণের দুটি কারণ লিখ । 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703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2288" y="5715000"/>
            <a:ext cx="54864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Placeholder 5" descr="ODanimated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4199" b="1419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sangita_vi+science_Environment pollution1</Template>
  <TotalTime>71</TotalTime>
  <Words>125</Words>
  <Application>Microsoft Office PowerPoint</Application>
  <PresentationFormat>On-screen Show (4:3)</PresentationFormat>
  <Paragraphs>30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Calibri Light</vt:lpstr>
      <vt:lpstr>NikoshBAN</vt:lpstr>
      <vt:lpstr>Vrinda</vt:lpstr>
      <vt:lpstr>Retrospect</vt:lpstr>
      <vt:lpstr>Package</vt:lpstr>
      <vt:lpstr>সবাইকে স্বাগতম</vt:lpstr>
      <vt:lpstr>পরিচিতি</vt:lpstr>
      <vt:lpstr>PowerPoint Presentation</vt:lpstr>
      <vt:lpstr>PowerPoint Presentation</vt:lpstr>
      <vt:lpstr>আজকের পাঠ</vt:lpstr>
      <vt:lpstr>শিখন ফল</vt:lpstr>
      <vt:lpstr>তোমরা ছবিগুলো তে কি কি দেখতে পাচ্ছ ?এরা পরিবেশকে কিভাবে দূষিত করছে ? </vt:lpstr>
      <vt:lpstr>PowerPoint Presentation</vt:lpstr>
      <vt:lpstr>বাতাস দূষণ</vt:lpstr>
      <vt:lpstr>এসো আমরা  ভিডিও দেখি </vt:lpstr>
      <vt:lpstr>দলীয় কাজ:  ** আজকের পাঠে পরিবেশ দূষণের জন্য কোন কোন উপাদানের কথা উল্লেখ করা হয়েছে।</vt:lpstr>
      <vt:lpstr>মূল্যায়ন:  ১। পরিবেশ দূষণ কি? ২। পরিবেশ দূষণের কারণগুলো কি কি ? ৩। পরিবেশ এর  উপাদান গুলোর নাম বল ?   </vt:lpstr>
      <vt:lpstr>বাড়ীর কাজ:  তোমার এলাকার পরিবেশ কিভাবে দূষিত হচ্ছে তার ১টি কারণ ও তা কিভাবে প্রতিকার করা যায় লিখে আনবে ।  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স্বাগতম</dc:title>
  <dc:creator>H</dc:creator>
  <cp:lastModifiedBy>H</cp:lastModifiedBy>
  <cp:revision>18</cp:revision>
  <dcterms:created xsi:type="dcterms:W3CDTF">2019-11-22T12:27:46Z</dcterms:created>
  <dcterms:modified xsi:type="dcterms:W3CDTF">2019-11-22T13:40:43Z</dcterms:modified>
</cp:coreProperties>
</file>