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sldIdLst>
    <p:sldId id="257" r:id="rId2"/>
    <p:sldId id="258" r:id="rId3"/>
    <p:sldId id="264" r:id="rId4"/>
    <p:sldId id="260" r:id="rId5"/>
    <p:sldId id="262" r:id="rId6"/>
    <p:sldId id="265" r:id="rId7"/>
    <p:sldId id="271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54" y="7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0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15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80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46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9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60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6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1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5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40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6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4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5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9D74062-E611-415D-8211-F4AFC9103AAD}" type="datetimeFigureOut">
              <a:rPr lang="en-US" smtClean="0"/>
              <a:t>11/22/2019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62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  <p:sldLayoutId id="2147483913" r:id="rId14"/>
    <p:sldLayoutId id="2147483914" r:id="rId15"/>
    <p:sldLayoutId id="2147483915" r:id="rId16"/>
    <p:sldLayoutId id="21474839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36680" y="167150"/>
            <a:ext cx="65532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  <a:p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72717" y="-88688"/>
            <a:ext cx="3947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4" y="1214158"/>
            <a:ext cx="10070275" cy="564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74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lowchart: Terminator 3"/>
          <p:cNvSpPr/>
          <p:nvPr/>
        </p:nvSpPr>
        <p:spPr>
          <a:xfrm>
            <a:off x="309983" y="2236665"/>
            <a:ext cx="10515600" cy="4149970"/>
          </a:xfrm>
          <a:prstGeom prst="flowChartTerminator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সুরা বাকারার ১৮৩,১৮৪ ও ১৮৫ নং আয়াতদ্বয় অর্থসহ </a:t>
            </a:r>
            <a:r>
              <a:rPr lang="bn-IN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তে</a:t>
            </a:r>
            <a:r>
              <a:rPr lang="bn-IN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লাওয়াত </a:t>
            </a:r>
            <a:r>
              <a:rPr lang="bn-IN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IN" sz="6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757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Up Arrow 2"/>
          <p:cNvSpPr/>
          <p:nvPr/>
        </p:nvSpPr>
        <p:spPr>
          <a:xfrm>
            <a:off x="2602523" y="2968283"/>
            <a:ext cx="45719" cy="4571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Up Arrow 3"/>
          <p:cNvSpPr/>
          <p:nvPr/>
        </p:nvSpPr>
        <p:spPr>
          <a:xfrm>
            <a:off x="886265" y="436097"/>
            <a:ext cx="10480430" cy="1786597"/>
          </a:xfrm>
          <a:prstGeom prst="upArrow">
            <a:avLst>
              <a:gd name="adj1" fmla="val 7765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2841674"/>
            <a:ext cx="12192000" cy="401632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5400" b="1" u="sng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প্রশ্নঃ-</a:t>
            </a:r>
          </a:p>
          <a:p>
            <a:pPr algn="just"/>
            <a:r>
              <a:rPr lang="bn-IN" sz="5400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সাওমের সংগা দাও। সাওম কাদের উপর,কখন ফরয হয়েছে? কুরআন হাদিসের আলোকে বর্ণনা কর।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02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411" y="6161467"/>
            <a:ext cx="34887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0163" y="6223023"/>
            <a:ext cx="83937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আসসালামু আলাইকুম ওয়া </a:t>
            </a:r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রাহমাতুল্লাহ</a:t>
            </a:r>
          </a:p>
          <a:p>
            <a:pPr algn="ctr"/>
            <a:r>
              <a:rPr lang="bn-IN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আব্দুল ওয়াহেদ </a:t>
            </a:r>
            <a:r>
              <a:rPr lang="bn-IN" sz="2000" smtClean="0">
                <a:latin typeface="NikoshBAN" panose="02000000000000000000" pitchFamily="2" charset="0"/>
                <a:cs typeface="NikoshBAN" panose="02000000000000000000" pitchFamily="2" charset="0"/>
              </a:rPr>
              <a:t>জিহাদী মোবাইল নং- ০১৭৯৪৮৬৩১৮৬ </a:t>
            </a:r>
            <a:endParaRPr lang="en-US" sz="2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7" y="17925"/>
            <a:ext cx="10348039" cy="614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1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8148"/>
            <a:ext cx="10515600" cy="132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n-US" sz="8800" b="1" dirty="0" err="1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265" y="1905000"/>
            <a:ext cx="5157787" cy="823912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379" y="2417906"/>
            <a:ext cx="6400800" cy="3489960"/>
          </a:xfrm>
          <a:blipFill>
            <a:blip r:embed="rId4"/>
            <a:tile tx="0" ty="0" sx="100000" sy="100000" flip="none" algn="tl"/>
          </a:blipFill>
        </p:spPr>
        <p:txBody>
          <a:bodyPr>
            <a:normAutofit lnSpcReduction="10000"/>
          </a:bodyPr>
          <a:lstStyle/>
          <a:p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</a:t>
            </a:r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ঃ আব্দুল ওয়াহেদ জিহাদী 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9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সুপার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9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পীরগাছা বালিকা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দাখিল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মাদ্রসা</a:t>
            </a:r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39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পীরগাছা,রংপুর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bn-IN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মোবাইল নং- ০১৭৯৪৮৬৩১৮৬ </a:t>
            </a:r>
          </a:p>
          <a:p>
            <a:endParaRPr lang="en-US" sz="39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40052" y="1905000"/>
            <a:ext cx="4396339" cy="576262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34027" y="2417906"/>
            <a:ext cx="5299517" cy="3489960"/>
          </a:xfrm>
          <a:blipFill>
            <a:blip r:embed="rId4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bn-IN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বিষয়- কুরআন ও তাজভীদ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শ্রেণি- নবম ও দশম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সুরা-আল বাকারা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রুকু-২৩ </a:t>
            </a:r>
            <a:endParaRPr lang="bn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আয়াত-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১৮৩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১৮৪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১৮৫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bn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সময়- ৪৫ মিনিট </a:t>
            </a:r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0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67"/>
            <a:ext cx="5922498" cy="49612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477" y="0"/>
            <a:ext cx="5650523" cy="496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9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"/>
            <a:ext cx="10515600" cy="1181686"/>
          </a:xfrm>
          <a:solidFill>
            <a:srgbClr val="0070C0"/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IN" sz="72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ঘোষনা</a:t>
            </a:r>
            <a:endParaRPr lang="en-US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716259"/>
            <a:ext cx="10515600" cy="437339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IN" sz="54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পাঠঃ-</a:t>
            </a:r>
          </a:p>
          <a:p>
            <a:pPr algn="ctr"/>
            <a:r>
              <a:rPr lang="bn-IN" sz="16600" b="1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“সাওম”</a:t>
            </a:r>
            <a:endParaRPr lang="en-US" sz="16600" b="1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40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IN" sz="8000" b="1" u="sng" dirty="0" smtClean="0">
                <a:solidFill>
                  <a:schemeClr val="accent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শিখণফল</a:t>
            </a:r>
            <a:endParaRPr lang="en-US" b="1" u="sng" dirty="0">
              <a:solidFill>
                <a:schemeClr val="accent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  <a:ln w="57150">
            <a:solidFill>
              <a:srgbClr val="7030A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bn-IN" sz="5400" b="1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</a:t>
            </a:r>
            <a:endParaRPr lang="bn-IN" sz="4400" b="1" i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সাওমের সংগা দিতে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সাওম ফরযের সময়কাল বলতে পারবে। 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সাওম পালনের পদ্ধতি ব্যাখ্যা করতে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৪। সাওম কাদের উপর ফরয তা বর্ণনা করতে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৫। সাওম কখন ভঙ্গ করতে পারবে তার বর্ণনা দিতে পারবে।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4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7964"/>
            <a:ext cx="10515600" cy="12520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38200" y="407963"/>
            <a:ext cx="10515600" cy="1252025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উপস্থাপন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838200" y="1828800"/>
            <a:ext cx="10866120" cy="4346917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আল্লাহ তায়ালার বাণীঃ-</a:t>
            </a:r>
            <a:endParaRPr lang="bn-IN" sz="3600" b="1" u="sng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“হে ঈমান্দারগন ! তোমাদের উপর সাওম ফরয করা হয়েছে, যেমন তোমাদের </a:t>
            </a:r>
            <a:r>
              <a:rPr lang="bn-IN" sz="44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পূর্ববর্তীদের উপর </a:t>
            </a:r>
            <a:r>
              <a:rPr lang="bn-IN" sz="44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ফরয করা হয়েছিল, আশা করা যায় তোমরা মুত্তাকী হতে পারবে</a:t>
            </a:r>
            <a:r>
              <a:rPr lang="bn-IN" sz="44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।” </a:t>
            </a:r>
            <a:endParaRPr lang="bn-IN" sz="2400" i="1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3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1" y="133644"/>
            <a:ext cx="5622189" cy="31089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612" y="105508"/>
            <a:ext cx="5115604" cy="31370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12" y="3573194"/>
            <a:ext cx="5622188" cy="32848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0612" y="3573194"/>
            <a:ext cx="5115604" cy="328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9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সাওম যাদের উপর ফরয</a:t>
            </a:r>
            <a:r>
              <a:rPr lang="bn-IN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1195754"/>
            <a:ext cx="12463975" cy="5662246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mtClean="0">
                <a:latin typeface="NikoshBAN" panose="02000000000000000000" pitchFamily="2" charset="0"/>
                <a:cs typeface="NikoshBAN" panose="02000000000000000000" pitchFamily="2" charset="0"/>
              </a:rPr>
              <a:t>স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152400" y="1371600"/>
            <a:ext cx="251460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4314825" y="1371600"/>
            <a:ext cx="312420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প্রাপ্ত বয়স্ক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9086850" y="1371600"/>
            <a:ext cx="310515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মুকিম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112542" y="3727938"/>
            <a:ext cx="2616590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সুস্থ্য হওয়া</a:t>
            </a:r>
            <a:endParaRPr lang="en-US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4314825" y="3727938"/>
            <a:ext cx="3124200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 হওয়া 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Terminator 11"/>
          <p:cNvSpPr/>
          <p:nvPr/>
        </p:nvSpPr>
        <p:spPr>
          <a:xfrm>
            <a:off x="9086851" y="3727938"/>
            <a:ext cx="3105149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সুস্থ্য মস্তিস্ক থাকা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2667000" y="1924050"/>
            <a:ext cx="16478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9" idx="1"/>
          </p:cNvCxnSpPr>
          <p:nvPr/>
        </p:nvCxnSpPr>
        <p:spPr>
          <a:xfrm>
            <a:off x="7439025" y="1924050"/>
            <a:ext cx="16478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11" idx="1"/>
          </p:cNvCxnSpPr>
          <p:nvPr/>
        </p:nvCxnSpPr>
        <p:spPr>
          <a:xfrm>
            <a:off x="2729132" y="4346917"/>
            <a:ext cx="158569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12" idx="1"/>
          </p:cNvCxnSpPr>
          <p:nvPr/>
        </p:nvCxnSpPr>
        <p:spPr>
          <a:xfrm>
            <a:off x="7439025" y="4346917"/>
            <a:ext cx="164782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8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সাওমের</a:t>
            </a:r>
            <a:r>
              <a:rPr lang="en-US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838201" y="1871003"/>
            <a:ext cx="2974144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ফরয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838199" y="2912012"/>
            <a:ext cx="2974145" cy="80185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রমজান মাসের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Off-page Connector 5"/>
          <p:cNvSpPr/>
          <p:nvPr/>
        </p:nvSpPr>
        <p:spPr>
          <a:xfrm>
            <a:off x="4529797" y="1871003"/>
            <a:ext cx="3277772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ওয়াজিব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5220929" y="2912012"/>
            <a:ext cx="1733881" cy="199761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মানতের রোজা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25022" y="1871003"/>
            <a:ext cx="2828778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সুন্নত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8525022" y="2912012"/>
            <a:ext cx="2828778" cy="80185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মহরমের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Off-page Connector 9"/>
          <p:cNvSpPr/>
          <p:nvPr/>
        </p:nvSpPr>
        <p:spPr>
          <a:xfrm>
            <a:off x="838199" y="4206240"/>
            <a:ext cx="2974145" cy="70338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মুস্তাহাব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838199" y="5401994"/>
            <a:ext cx="2974146" cy="77496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শুক্রবারের রোজা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Off-page Connector 11"/>
          <p:cNvSpPr/>
          <p:nvPr/>
        </p:nvSpPr>
        <p:spPr>
          <a:xfrm>
            <a:off x="8525022" y="4206239"/>
            <a:ext cx="2812209" cy="70338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হারাম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8406581" y="5401992"/>
            <a:ext cx="2947219" cy="7749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ঈদের দিনে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2197510" y="2560320"/>
            <a:ext cx="235974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6046839" y="2560320"/>
            <a:ext cx="250722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9837174" y="2560320"/>
            <a:ext cx="221226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2302336" y="4909624"/>
            <a:ext cx="249135" cy="492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9837174" y="4909624"/>
            <a:ext cx="221226" cy="492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3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203</TotalTime>
  <Words>221</Words>
  <Application>Microsoft Office PowerPoint</Application>
  <PresentationFormat>Widescreen</PresentationFormat>
  <Paragraphs>65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NikoshBAN</vt:lpstr>
      <vt:lpstr>Wingdings 3</vt:lpstr>
      <vt:lpstr>Ion Boardroom</vt:lpstr>
      <vt:lpstr>PowerPoint Presentation</vt:lpstr>
      <vt:lpstr>পরিচিতি</vt:lpstr>
      <vt:lpstr>PowerPoint Presentation</vt:lpstr>
      <vt:lpstr>পাঠ ঘোষনা</vt:lpstr>
      <vt:lpstr>শিখণফল</vt:lpstr>
      <vt:lpstr>PowerPoint Presentation</vt:lpstr>
      <vt:lpstr>PowerPoint Presentation</vt:lpstr>
      <vt:lpstr>PowerPoint Presentation</vt:lpstr>
      <vt:lpstr>সাওমের প্রকার</vt:lpstr>
      <vt:lpstr>দলীয়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Md Abdul Wahed</cp:lastModifiedBy>
  <cp:revision>34</cp:revision>
  <dcterms:created xsi:type="dcterms:W3CDTF">2016-09-24T08:54:52Z</dcterms:created>
  <dcterms:modified xsi:type="dcterms:W3CDTF">2019-11-23T05:05:44Z</dcterms:modified>
</cp:coreProperties>
</file>