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65" r:id="rId4"/>
    <p:sldId id="266" r:id="rId5"/>
    <p:sldId id="267" r:id="rId6"/>
    <p:sldId id="263" r:id="rId7"/>
    <p:sldId id="264" r:id="rId8"/>
    <p:sldId id="276" r:id="rId9"/>
    <p:sldId id="262" r:id="rId10"/>
    <p:sldId id="257" r:id="rId11"/>
    <p:sldId id="258" r:id="rId12"/>
    <p:sldId id="259" r:id="rId13"/>
    <p:sldId id="260" r:id="rId14"/>
    <p:sldId id="261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977A10-E449-4F67-BA4E-0653B1FA8228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44F71F-3B7E-4F29-A8AC-C3F603BDC85F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800" b="1" dirty="0" err="1">
              <a:latin typeface="NikoshBAN" panose="02000000000000000000" pitchFamily="2" charset="0"/>
              <a:cs typeface="NikoshBAN" panose="02000000000000000000" pitchFamily="2" charset="0"/>
            </a:rPr>
            <a:t>ষড়</a:t>
          </a:r>
          <a:r>
            <a:rPr lang="en-US" sz="4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4800" b="1" dirty="0">
              <a:latin typeface="NikoshBAN" panose="02000000000000000000" pitchFamily="2" charset="0"/>
              <a:cs typeface="NikoshBAN" panose="02000000000000000000" pitchFamily="2" charset="0"/>
            </a:rPr>
            <a:t>ঋতু</a:t>
          </a:r>
          <a:endParaRPr lang="en-US" sz="4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9A63AD-8DC7-4ADF-8E15-3666EB7CE88F}" type="parTrans" cxnId="{FCFF273F-5EBF-445E-BE05-3AFDF3C794B8}">
      <dgm:prSet/>
      <dgm:spPr/>
      <dgm:t>
        <a:bodyPr/>
        <a:lstStyle/>
        <a:p>
          <a:endParaRPr lang="en-US"/>
        </a:p>
      </dgm:t>
    </dgm:pt>
    <dgm:pt modelId="{884BD771-C220-4654-A140-EF621002C8F3}" type="sibTrans" cxnId="{FCFF273F-5EBF-445E-BE05-3AFDF3C794B8}">
      <dgm:prSet/>
      <dgm:spPr/>
      <dgm:t>
        <a:bodyPr/>
        <a:lstStyle/>
        <a:p>
          <a:endParaRPr lang="en-US"/>
        </a:p>
      </dgm:t>
    </dgm:pt>
    <dgm:pt modelId="{B4D79B1E-D654-414E-82F3-F2BAA7CB3125}">
      <dgm:prSet phldrT="[Text]" custT="1"/>
      <dgm:spPr/>
      <dgm:t>
        <a:bodyPr/>
        <a:lstStyle/>
        <a:p>
          <a:r>
            <a:rPr lang="bn-IN" sz="3400" dirty="0"/>
            <a:t>গ্রীষ্ম</a:t>
          </a:r>
          <a:endParaRPr lang="en-US" sz="3400" dirty="0"/>
        </a:p>
      </dgm:t>
    </dgm:pt>
    <dgm:pt modelId="{672A7914-5B7C-43FB-9552-68269A179D12}" type="parTrans" cxnId="{2720CB86-9339-42A9-91C9-802896D43C63}">
      <dgm:prSet/>
      <dgm:spPr/>
      <dgm:t>
        <a:bodyPr/>
        <a:lstStyle/>
        <a:p>
          <a:endParaRPr lang="en-US"/>
        </a:p>
      </dgm:t>
    </dgm:pt>
    <dgm:pt modelId="{3979A3C0-F485-4EBF-8CF2-5159211F7438}" type="sibTrans" cxnId="{2720CB86-9339-42A9-91C9-802896D43C63}">
      <dgm:prSet/>
      <dgm:spPr/>
      <dgm:t>
        <a:bodyPr/>
        <a:lstStyle/>
        <a:p>
          <a:endParaRPr lang="en-US"/>
        </a:p>
      </dgm:t>
    </dgm:pt>
    <dgm:pt modelId="{EE37D496-1E69-4711-A205-DBB3A1DD48D9}">
      <dgm:prSet phldrT="[Text]"/>
      <dgm:spPr/>
      <dgm:t>
        <a:bodyPr/>
        <a:lstStyle/>
        <a:p>
          <a:r>
            <a:rPr lang="bn-IN" dirty="0"/>
            <a:t>বর্ষা</a:t>
          </a:r>
          <a:endParaRPr lang="en-US" dirty="0"/>
        </a:p>
      </dgm:t>
    </dgm:pt>
    <dgm:pt modelId="{C60148F8-2C3E-4704-B858-AEF4B210B28A}" type="parTrans" cxnId="{C34C3ED0-A7B1-4B32-9BE9-E8C5ED27497D}">
      <dgm:prSet/>
      <dgm:spPr/>
      <dgm:t>
        <a:bodyPr/>
        <a:lstStyle/>
        <a:p>
          <a:endParaRPr lang="en-US"/>
        </a:p>
      </dgm:t>
    </dgm:pt>
    <dgm:pt modelId="{C0571DF0-1106-4718-AC15-1F13F2EB5BA5}" type="sibTrans" cxnId="{C34C3ED0-A7B1-4B32-9BE9-E8C5ED27497D}">
      <dgm:prSet/>
      <dgm:spPr/>
      <dgm:t>
        <a:bodyPr/>
        <a:lstStyle/>
        <a:p>
          <a:endParaRPr lang="en-US"/>
        </a:p>
      </dgm:t>
    </dgm:pt>
    <dgm:pt modelId="{E4CC5D44-1DBA-45BB-A894-73E6343CBFD8}">
      <dgm:prSet phldrT="[Text]"/>
      <dgm:spPr/>
      <dgm:t>
        <a:bodyPr/>
        <a:lstStyle/>
        <a:p>
          <a:r>
            <a:rPr lang="bn-IN" dirty="0"/>
            <a:t>শরৎ</a:t>
          </a:r>
          <a:endParaRPr lang="en-US" dirty="0"/>
        </a:p>
      </dgm:t>
    </dgm:pt>
    <dgm:pt modelId="{59E36AC9-92A0-4352-BB94-3A52EABB189A}" type="parTrans" cxnId="{63C7789B-E5DD-4B88-8152-2871E189BEF2}">
      <dgm:prSet/>
      <dgm:spPr/>
      <dgm:t>
        <a:bodyPr/>
        <a:lstStyle/>
        <a:p>
          <a:endParaRPr lang="en-US"/>
        </a:p>
      </dgm:t>
    </dgm:pt>
    <dgm:pt modelId="{E4C997E5-5C86-41F8-9E72-0D7D5F9FD58A}" type="sibTrans" cxnId="{63C7789B-E5DD-4B88-8152-2871E189BEF2}">
      <dgm:prSet/>
      <dgm:spPr/>
      <dgm:t>
        <a:bodyPr/>
        <a:lstStyle/>
        <a:p>
          <a:endParaRPr lang="en-US"/>
        </a:p>
      </dgm:t>
    </dgm:pt>
    <dgm:pt modelId="{663917EE-01BF-40AC-B77A-CF1D5B4A8865}">
      <dgm:prSet phldrT="[Text]"/>
      <dgm:spPr/>
      <dgm:t>
        <a:bodyPr/>
        <a:lstStyle/>
        <a:p>
          <a:r>
            <a:rPr lang="bn-IN" dirty="0"/>
            <a:t>শীত</a:t>
          </a:r>
          <a:endParaRPr lang="en-US" dirty="0"/>
        </a:p>
      </dgm:t>
    </dgm:pt>
    <dgm:pt modelId="{8EE1169A-51C3-41C1-B2D0-C3D7A49C5D6A}" type="parTrans" cxnId="{730009C8-9A95-405A-845C-C0FFA79F65D8}">
      <dgm:prSet/>
      <dgm:spPr/>
      <dgm:t>
        <a:bodyPr/>
        <a:lstStyle/>
        <a:p>
          <a:endParaRPr lang="en-US"/>
        </a:p>
      </dgm:t>
    </dgm:pt>
    <dgm:pt modelId="{F681ED82-C5CB-4FB3-ABCB-D5E1E42224E7}" type="sibTrans" cxnId="{730009C8-9A95-405A-845C-C0FFA79F65D8}">
      <dgm:prSet/>
      <dgm:spPr/>
      <dgm:t>
        <a:bodyPr/>
        <a:lstStyle/>
        <a:p>
          <a:endParaRPr lang="en-US"/>
        </a:p>
      </dgm:t>
    </dgm:pt>
    <dgm:pt modelId="{EC2F6565-F138-46B6-8DD8-BA88B19BFEE4}">
      <dgm:prSet phldrT="[Text]"/>
      <dgm:spPr/>
      <dgm:t>
        <a:bodyPr/>
        <a:lstStyle/>
        <a:p>
          <a:r>
            <a:rPr lang="bn-IN" dirty="0"/>
            <a:t>বসন্ত</a:t>
          </a:r>
          <a:endParaRPr lang="en-US" dirty="0"/>
        </a:p>
      </dgm:t>
    </dgm:pt>
    <dgm:pt modelId="{43B44B5B-2E33-463F-B235-0AB14D9B50C4}" type="parTrans" cxnId="{D8BD5801-78D1-46C9-91E8-66C5F10068CF}">
      <dgm:prSet/>
      <dgm:spPr/>
      <dgm:t>
        <a:bodyPr/>
        <a:lstStyle/>
        <a:p>
          <a:endParaRPr lang="en-US"/>
        </a:p>
      </dgm:t>
    </dgm:pt>
    <dgm:pt modelId="{64DF4C11-5FD8-4E59-98C6-17C7CBD69BFD}" type="sibTrans" cxnId="{D8BD5801-78D1-46C9-91E8-66C5F10068CF}">
      <dgm:prSet/>
      <dgm:spPr/>
      <dgm:t>
        <a:bodyPr/>
        <a:lstStyle/>
        <a:p>
          <a:endParaRPr lang="en-US"/>
        </a:p>
      </dgm:t>
    </dgm:pt>
    <dgm:pt modelId="{9C4A5666-7961-4832-8AFF-BE7A2D05D205}">
      <dgm:prSet phldrT="[Text]"/>
      <dgm:spPr/>
      <dgm:t>
        <a:bodyPr/>
        <a:lstStyle/>
        <a:p>
          <a:r>
            <a:rPr lang="bn-IN" dirty="0"/>
            <a:t>হেমন্ত</a:t>
          </a:r>
          <a:endParaRPr lang="en-US" dirty="0"/>
        </a:p>
      </dgm:t>
    </dgm:pt>
    <dgm:pt modelId="{4B23E9C9-6165-4A60-BF4F-C1776836D718}" type="sibTrans" cxnId="{C100F74A-01F6-4829-B28A-45865E1766F5}">
      <dgm:prSet/>
      <dgm:spPr/>
      <dgm:t>
        <a:bodyPr/>
        <a:lstStyle/>
        <a:p>
          <a:endParaRPr lang="en-US"/>
        </a:p>
      </dgm:t>
    </dgm:pt>
    <dgm:pt modelId="{76D7EE46-427E-4603-B7F1-DE5753B78421}" type="parTrans" cxnId="{C100F74A-01F6-4829-B28A-45865E1766F5}">
      <dgm:prSet/>
      <dgm:spPr/>
      <dgm:t>
        <a:bodyPr/>
        <a:lstStyle/>
        <a:p>
          <a:endParaRPr lang="en-US"/>
        </a:p>
      </dgm:t>
    </dgm:pt>
    <dgm:pt modelId="{BA549395-D8BB-45B9-93ED-15180E4CE1CF}" type="pres">
      <dgm:prSet presAssocID="{43977A10-E449-4F67-BA4E-0653B1FA822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C303BE8-7ACB-473E-9435-E28FD0653898}" type="pres">
      <dgm:prSet presAssocID="{FC44F71F-3B7E-4F29-A8AC-C3F603BDC85F}" presName="Parent" presStyleLbl="node0" presStyleIdx="0" presStyleCnt="1">
        <dgm:presLayoutVars>
          <dgm:chMax val="6"/>
          <dgm:chPref val="6"/>
        </dgm:presLayoutVars>
      </dgm:prSet>
      <dgm:spPr/>
    </dgm:pt>
    <dgm:pt modelId="{6F82FF6C-5EB4-4360-A96C-E9109E9B5EA4}" type="pres">
      <dgm:prSet presAssocID="{B4D79B1E-D654-414E-82F3-F2BAA7CB3125}" presName="Accent1" presStyleCnt="0"/>
      <dgm:spPr/>
    </dgm:pt>
    <dgm:pt modelId="{CC3D519B-DEFB-4EB3-A4EE-B159F0F7A11B}" type="pres">
      <dgm:prSet presAssocID="{B4D79B1E-D654-414E-82F3-F2BAA7CB3125}" presName="Accent" presStyleLbl="bgShp" presStyleIdx="0" presStyleCnt="6"/>
      <dgm:spPr/>
    </dgm:pt>
    <dgm:pt modelId="{34E4839F-18F3-4FD4-9199-9B129E4AF085}" type="pres">
      <dgm:prSet presAssocID="{B4D79B1E-D654-414E-82F3-F2BAA7CB3125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8FE7BD7-F879-4287-8BD8-8D6D41F66033}" type="pres">
      <dgm:prSet presAssocID="{EE37D496-1E69-4711-A205-DBB3A1DD48D9}" presName="Accent2" presStyleCnt="0"/>
      <dgm:spPr/>
    </dgm:pt>
    <dgm:pt modelId="{953B65D0-15CF-4A4C-900E-1B0940E5A942}" type="pres">
      <dgm:prSet presAssocID="{EE37D496-1E69-4711-A205-DBB3A1DD48D9}" presName="Accent" presStyleLbl="bgShp" presStyleIdx="1" presStyleCnt="6"/>
      <dgm:spPr/>
    </dgm:pt>
    <dgm:pt modelId="{172574D9-B7A9-47ED-B7F5-C0E5230FCF22}" type="pres">
      <dgm:prSet presAssocID="{EE37D496-1E69-4711-A205-DBB3A1DD48D9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939095CB-0CEB-4B73-9093-D0EAF40C0DFC}" type="pres">
      <dgm:prSet presAssocID="{E4CC5D44-1DBA-45BB-A894-73E6343CBFD8}" presName="Accent3" presStyleCnt="0"/>
      <dgm:spPr/>
    </dgm:pt>
    <dgm:pt modelId="{4D84C89D-2F12-42B2-A59A-F8C9F662A34E}" type="pres">
      <dgm:prSet presAssocID="{E4CC5D44-1DBA-45BB-A894-73E6343CBFD8}" presName="Accent" presStyleLbl="bgShp" presStyleIdx="2" presStyleCnt="6"/>
      <dgm:spPr/>
    </dgm:pt>
    <dgm:pt modelId="{F566DB9F-57AE-47B2-8508-856AE49AD9BC}" type="pres">
      <dgm:prSet presAssocID="{E4CC5D44-1DBA-45BB-A894-73E6343CBFD8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B666F07E-56A1-4294-AF20-35CD8D902B8A}" type="pres">
      <dgm:prSet presAssocID="{9C4A5666-7961-4832-8AFF-BE7A2D05D205}" presName="Accent4" presStyleCnt="0"/>
      <dgm:spPr/>
    </dgm:pt>
    <dgm:pt modelId="{F8E431F7-8F5A-4F7F-95E7-3ED21D51FFD4}" type="pres">
      <dgm:prSet presAssocID="{9C4A5666-7961-4832-8AFF-BE7A2D05D205}" presName="Accent" presStyleLbl="bgShp" presStyleIdx="3" presStyleCnt="6"/>
      <dgm:spPr/>
    </dgm:pt>
    <dgm:pt modelId="{5874AAD6-483C-40B9-8276-3A9826547CBC}" type="pres">
      <dgm:prSet presAssocID="{9C4A5666-7961-4832-8AFF-BE7A2D05D205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BE6761E0-6BAD-41E1-BEBD-B88DC07B0845}" type="pres">
      <dgm:prSet presAssocID="{663917EE-01BF-40AC-B77A-CF1D5B4A8865}" presName="Accent5" presStyleCnt="0"/>
      <dgm:spPr/>
    </dgm:pt>
    <dgm:pt modelId="{C6D59B26-82C3-4850-BD30-05FDDB54EA28}" type="pres">
      <dgm:prSet presAssocID="{663917EE-01BF-40AC-B77A-CF1D5B4A8865}" presName="Accent" presStyleLbl="bgShp" presStyleIdx="4" presStyleCnt="6"/>
      <dgm:spPr/>
    </dgm:pt>
    <dgm:pt modelId="{1136E150-DCF4-4088-825B-F5801870D596}" type="pres">
      <dgm:prSet presAssocID="{663917EE-01BF-40AC-B77A-CF1D5B4A8865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147B6CE3-2D9D-431E-817F-44C6A6D936F8}" type="pres">
      <dgm:prSet presAssocID="{EC2F6565-F138-46B6-8DD8-BA88B19BFEE4}" presName="Accent6" presStyleCnt="0"/>
      <dgm:spPr/>
    </dgm:pt>
    <dgm:pt modelId="{BBC1BEF0-4B4D-4B10-8091-EADAE492978E}" type="pres">
      <dgm:prSet presAssocID="{EC2F6565-F138-46B6-8DD8-BA88B19BFEE4}" presName="Accent" presStyleLbl="bgShp" presStyleIdx="5" presStyleCnt="6"/>
      <dgm:spPr/>
    </dgm:pt>
    <dgm:pt modelId="{3FAEC144-C064-4F17-AEF1-7D537AE98EB9}" type="pres">
      <dgm:prSet presAssocID="{EC2F6565-F138-46B6-8DD8-BA88B19BFEE4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D8BD5801-78D1-46C9-91E8-66C5F10068CF}" srcId="{FC44F71F-3B7E-4F29-A8AC-C3F603BDC85F}" destId="{EC2F6565-F138-46B6-8DD8-BA88B19BFEE4}" srcOrd="5" destOrd="0" parTransId="{43B44B5B-2E33-463F-B235-0AB14D9B50C4}" sibTransId="{64DF4C11-5FD8-4E59-98C6-17C7CBD69BFD}"/>
    <dgm:cxn modelId="{FCFF273F-5EBF-445E-BE05-3AFDF3C794B8}" srcId="{43977A10-E449-4F67-BA4E-0653B1FA8228}" destId="{FC44F71F-3B7E-4F29-A8AC-C3F603BDC85F}" srcOrd="0" destOrd="0" parTransId="{DF9A63AD-8DC7-4ADF-8E15-3666EB7CE88F}" sibTransId="{884BD771-C220-4654-A140-EF621002C8F3}"/>
    <dgm:cxn modelId="{DE63ED61-F5CE-47D6-AFA8-04F79BD95DD2}" type="presOf" srcId="{FC44F71F-3B7E-4F29-A8AC-C3F603BDC85F}" destId="{6C303BE8-7ACB-473E-9435-E28FD0653898}" srcOrd="0" destOrd="0" presId="urn:microsoft.com/office/officeart/2011/layout/HexagonRadial"/>
    <dgm:cxn modelId="{C100F74A-01F6-4829-B28A-45865E1766F5}" srcId="{FC44F71F-3B7E-4F29-A8AC-C3F603BDC85F}" destId="{9C4A5666-7961-4832-8AFF-BE7A2D05D205}" srcOrd="3" destOrd="0" parTransId="{76D7EE46-427E-4603-B7F1-DE5753B78421}" sibTransId="{4B23E9C9-6165-4A60-BF4F-C1776836D718}"/>
    <dgm:cxn modelId="{4A300C71-AE30-42BA-9F8E-7ABB99F4A5F1}" type="presOf" srcId="{43977A10-E449-4F67-BA4E-0653B1FA8228}" destId="{BA549395-D8BB-45B9-93ED-15180E4CE1CF}" srcOrd="0" destOrd="0" presId="urn:microsoft.com/office/officeart/2011/layout/HexagonRadial"/>
    <dgm:cxn modelId="{2720CB86-9339-42A9-91C9-802896D43C63}" srcId="{FC44F71F-3B7E-4F29-A8AC-C3F603BDC85F}" destId="{B4D79B1E-D654-414E-82F3-F2BAA7CB3125}" srcOrd="0" destOrd="0" parTransId="{672A7914-5B7C-43FB-9552-68269A179D12}" sibTransId="{3979A3C0-F485-4EBF-8CF2-5159211F7438}"/>
    <dgm:cxn modelId="{9EF0E18B-8CA1-4099-B684-FCB5DD8631C3}" type="presOf" srcId="{663917EE-01BF-40AC-B77A-CF1D5B4A8865}" destId="{1136E150-DCF4-4088-825B-F5801870D596}" srcOrd="0" destOrd="0" presId="urn:microsoft.com/office/officeart/2011/layout/HexagonRadial"/>
    <dgm:cxn modelId="{DFE15295-F774-42D2-A734-D8FA79395DC6}" type="presOf" srcId="{EC2F6565-F138-46B6-8DD8-BA88B19BFEE4}" destId="{3FAEC144-C064-4F17-AEF1-7D537AE98EB9}" srcOrd="0" destOrd="0" presId="urn:microsoft.com/office/officeart/2011/layout/HexagonRadial"/>
    <dgm:cxn modelId="{1A359A98-F160-4CA3-8A3A-797F25F1DE37}" type="presOf" srcId="{B4D79B1E-D654-414E-82F3-F2BAA7CB3125}" destId="{34E4839F-18F3-4FD4-9199-9B129E4AF085}" srcOrd="0" destOrd="0" presId="urn:microsoft.com/office/officeart/2011/layout/HexagonRadial"/>
    <dgm:cxn modelId="{63C7789B-E5DD-4B88-8152-2871E189BEF2}" srcId="{FC44F71F-3B7E-4F29-A8AC-C3F603BDC85F}" destId="{E4CC5D44-1DBA-45BB-A894-73E6343CBFD8}" srcOrd="2" destOrd="0" parTransId="{59E36AC9-92A0-4352-BB94-3A52EABB189A}" sibTransId="{E4C997E5-5C86-41F8-9E72-0D7D5F9FD58A}"/>
    <dgm:cxn modelId="{E762B2B2-D9A7-43B2-9096-3EDC4502267C}" type="presOf" srcId="{E4CC5D44-1DBA-45BB-A894-73E6343CBFD8}" destId="{F566DB9F-57AE-47B2-8508-856AE49AD9BC}" srcOrd="0" destOrd="0" presId="urn:microsoft.com/office/officeart/2011/layout/HexagonRadial"/>
    <dgm:cxn modelId="{1EA552BA-A5EF-488B-BB7E-3B926F74C072}" type="presOf" srcId="{9C4A5666-7961-4832-8AFF-BE7A2D05D205}" destId="{5874AAD6-483C-40B9-8276-3A9826547CBC}" srcOrd="0" destOrd="0" presId="urn:microsoft.com/office/officeart/2011/layout/HexagonRadial"/>
    <dgm:cxn modelId="{70F63DBB-EEBB-4C7D-AF80-12671D03BFFC}" type="presOf" srcId="{EE37D496-1E69-4711-A205-DBB3A1DD48D9}" destId="{172574D9-B7A9-47ED-B7F5-C0E5230FCF22}" srcOrd="0" destOrd="0" presId="urn:microsoft.com/office/officeart/2011/layout/HexagonRadial"/>
    <dgm:cxn modelId="{730009C8-9A95-405A-845C-C0FFA79F65D8}" srcId="{FC44F71F-3B7E-4F29-A8AC-C3F603BDC85F}" destId="{663917EE-01BF-40AC-B77A-CF1D5B4A8865}" srcOrd="4" destOrd="0" parTransId="{8EE1169A-51C3-41C1-B2D0-C3D7A49C5D6A}" sibTransId="{F681ED82-C5CB-4FB3-ABCB-D5E1E42224E7}"/>
    <dgm:cxn modelId="{C34C3ED0-A7B1-4B32-9BE9-E8C5ED27497D}" srcId="{FC44F71F-3B7E-4F29-A8AC-C3F603BDC85F}" destId="{EE37D496-1E69-4711-A205-DBB3A1DD48D9}" srcOrd="1" destOrd="0" parTransId="{C60148F8-2C3E-4704-B858-AEF4B210B28A}" sibTransId="{C0571DF0-1106-4718-AC15-1F13F2EB5BA5}"/>
    <dgm:cxn modelId="{FA57614C-6E61-41FB-9F8B-CD317421C3DF}" type="presParOf" srcId="{BA549395-D8BB-45B9-93ED-15180E4CE1CF}" destId="{6C303BE8-7ACB-473E-9435-E28FD0653898}" srcOrd="0" destOrd="0" presId="urn:microsoft.com/office/officeart/2011/layout/HexagonRadial"/>
    <dgm:cxn modelId="{27EEFFD1-702D-4A24-891E-C00D4DD50824}" type="presParOf" srcId="{BA549395-D8BB-45B9-93ED-15180E4CE1CF}" destId="{6F82FF6C-5EB4-4360-A96C-E9109E9B5EA4}" srcOrd="1" destOrd="0" presId="urn:microsoft.com/office/officeart/2011/layout/HexagonRadial"/>
    <dgm:cxn modelId="{56C1E373-4F4A-42BC-9499-D83507757680}" type="presParOf" srcId="{6F82FF6C-5EB4-4360-A96C-E9109E9B5EA4}" destId="{CC3D519B-DEFB-4EB3-A4EE-B159F0F7A11B}" srcOrd="0" destOrd="0" presId="urn:microsoft.com/office/officeart/2011/layout/HexagonRadial"/>
    <dgm:cxn modelId="{C37AE5C9-1F17-42F1-9E13-0E0BE7A403C6}" type="presParOf" srcId="{BA549395-D8BB-45B9-93ED-15180E4CE1CF}" destId="{34E4839F-18F3-4FD4-9199-9B129E4AF085}" srcOrd="2" destOrd="0" presId="urn:microsoft.com/office/officeart/2011/layout/HexagonRadial"/>
    <dgm:cxn modelId="{B489FE6A-DDAA-4AD1-9FF0-7D77760C3AF8}" type="presParOf" srcId="{BA549395-D8BB-45B9-93ED-15180E4CE1CF}" destId="{58FE7BD7-F879-4287-8BD8-8D6D41F66033}" srcOrd="3" destOrd="0" presId="urn:microsoft.com/office/officeart/2011/layout/HexagonRadial"/>
    <dgm:cxn modelId="{0A611637-97FF-42F8-8FA3-31DAD56BE67C}" type="presParOf" srcId="{58FE7BD7-F879-4287-8BD8-8D6D41F66033}" destId="{953B65D0-15CF-4A4C-900E-1B0940E5A942}" srcOrd="0" destOrd="0" presId="urn:microsoft.com/office/officeart/2011/layout/HexagonRadial"/>
    <dgm:cxn modelId="{65F7D6FB-BB73-49D9-8402-A407971750A2}" type="presParOf" srcId="{BA549395-D8BB-45B9-93ED-15180E4CE1CF}" destId="{172574D9-B7A9-47ED-B7F5-C0E5230FCF22}" srcOrd="4" destOrd="0" presId="urn:microsoft.com/office/officeart/2011/layout/HexagonRadial"/>
    <dgm:cxn modelId="{B2672643-D08C-4CEB-B5B6-492E751A8140}" type="presParOf" srcId="{BA549395-D8BB-45B9-93ED-15180E4CE1CF}" destId="{939095CB-0CEB-4B73-9093-D0EAF40C0DFC}" srcOrd="5" destOrd="0" presId="urn:microsoft.com/office/officeart/2011/layout/HexagonRadial"/>
    <dgm:cxn modelId="{8DCB6ABE-EB6A-4309-9DA2-31178020A540}" type="presParOf" srcId="{939095CB-0CEB-4B73-9093-D0EAF40C0DFC}" destId="{4D84C89D-2F12-42B2-A59A-F8C9F662A34E}" srcOrd="0" destOrd="0" presId="urn:microsoft.com/office/officeart/2011/layout/HexagonRadial"/>
    <dgm:cxn modelId="{B8AE0E8C-A800-4DE7-8453-D786103778E1}" type="presParOf" srcId="{BA549395-D8BB-45B9-93ED-15180E4CE1CF}" destId="{F566DB9F-57AE-47B2-8508-856AE49AD9BC}" srcOrd="6" destOrd="0" presId="urn:microsoft.com/office/officeart/2011/layout/HexagonRadial"/>
    <dgm:cxn modelId="{5CEC01F4-93CF-4F56-8102-BCB1CDB7001E}" type="presParOf" srcId="{BA549395-D8BB-45B9-93ED-15180E4CE1CF}" destId="{B666F07E-56A1-4294-AF20-35CD8D902B8A}" srcOrd="7" destOrd="0" presId="urn:microsoft.com/office/officeart/2011/layout/HexagonRadial"/>
    <dgm:cxn modelId="{A6CF8AAB-950E-41B3-904C-0793C0CF98C2}" type="presParOf" srcId="{B666F07E-56A1-4294-AF20-35CD8D902B8A}" destId="{F8E431F7-8F5A-4F7F-95E7-3ED21D51FFD4}" srcOrd="0" destOrd="0" presId="urn:microsoft.com/office/officeart/2011/layout/HexagonRadial"/>
    <dgm:cxn modelId="{8D55494A-FB2B-4C39-9FB6-8B0F6B23DDBD}" type="presParOf" srcId="{BA549395-D8BB-45B9-93ED-15180E4CE1CF}" destId="{5874AAD6-483C-40B9-8276-3A9826547CBC}" srcOrd="8" destOrd="0" presId="urn:microsoft.com/office/officeart/2011/layout/HexagonRadial"/>
    <dgm:cxn modelId="{DA1C8F2F-991A-486A-B433-EE195F9ADC7A}" type="presParOf" srcId="{BA549395-D8BB-45B9-93ED-15180E4CE1CF}" destId="{BE6761E0-6BAD-41E1-BEBD-B88DC07B0845}" srcOrd="9" destOrd="0" presId="urn:microsoft.com/office/officeart/2011/layout/HexagonRadial"/>
    <dgm:cxn modelId="{7A8A7812-F6BF-4FBF-BBF7-68BAFCFA66C9}" type="presParOf" srcId="{BE6761E0-6BAD-41E1-BEBD-B88DC07B0845}" destId="{C6D59B26-82C3-4850-BD30-05FDDB54EA28}" srcOrd="0" destOrd="0" presId="urn:microsoft.com/office/officeart/2011/layout/HexagonRadial"/>
    <dgm:cxn modelId="{8CB3A930-7527-478D-8957-C1657151592E}" type="presParOf" srcId="{BA549395-D8BB-45B9-93ED-15180E4CE1CF}" destId="{1136E150-DCF4-4088-825B-F5801870D596}" srcOrd="10" destOrd="0" presId="urn:microsoft.com/office/officeart/2011/layout/HexagonRadial"/>
    <dgm:cxn modelId="{2E1B0644-334A-4BEC-966A-EDFABD29024A}" type="presParOf" srcId="{BA549395-D8BB-45B9-93ED-15180E4CE1CF}" destId="{147B6CE3-2D9D-431E-817F-44C6A6D936F8}" srcOrd="11" destOrd="0" presId="urn:microsoft.com/office/officeart/2011/layout/HexagonRadial"/>
    <dgm:cxn modelId="{713E9E06-B66A-4D19-8346-5F1F62D60CA7}" type="presParOf" srcId="{147B6CE3-2D9D-431E-817F-44C6A6D936F8}" destId="{BBC1BEF0-4B4D-4B10-8091-EADAE492978E}" srcOrd="0" destOrd="0" presId="urn:microsoft.com/office/officeart/2011/layout/HexagonRadial"/>
    <dgm:cxn modelId="{66FB51CB-C678-4CE6-8978-80D900C15248}" type="presParOf" srcId="{BA549395-D8BB-45B9-93ED-15180E4CE1CF}" destId="{3FAEC144-C064-4F17-AEF1-7D537AE98EB9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03BE8-7ACB-473E-9435-E28FD0653898}">
      <dsp:nvSpPr>
        <dsp:cNvPr id="0" name=""/>
        <dsp:cNvSpPr/>
      </dsp:nvSpPr>
      <dsp:spPr>
        <a:xfrm>
          <a:off x="2952810" y="1748061"/>
          <a:ext cx="2221862" cy="1922001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ষড়</a:t>
          </a:r>
          <a:r>
            <a:rPr lang="en-US" sz="4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4800" b="1" kern="1200" dirty="0">
              <a:latin typeface="NikoshBAN" panose="02000000000000000000" pitchFamily="2" charset="0"/>
              <a:cs typeface="NikoshBAN" panose="02000000000000000000" pitchFamily="2" charset="0"/>
            </a:rPr>
            <a:t>ঋতু</a:t>
          </a:r>
          <a:endParaRPr lang="en-US" sz="4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21004" y="2066564"/>
        <a:ext cx="1485474" cy="1284995"/>
      </dsp:txXfrm>
    </dsp:sp>
    <dsp:sp modelId="{953B65D0-15CF-4A4C-900E-1B0940E5A942}">
      <dsp:nvSpPr>
        <dsp:cNvPr id="0" name=""/>
        <dsp:cNvSpPr/>
      </dsp:nvSpPr>
      <dsp:spPr>
        <a:xfrm>
          <a:off x="4344123" y="828514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E4839F-18F3-4FD4-9199-9B129E4AF085}">
      <dsp:nvSpPr>
        <dsp:cNvPr id="0" name=""/>
        <dsp:cNvSpPr/>
      </dsp:nvSpPr>
      <dsp:spPr>
        <a:xfrm>
          <a:off x="3157475" y="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400" kern="1200" dirty="0"/>
            <a:t>গ্রীষ্ম</a:t>
          </a:r>
          <a:endParaRPr lang="en-US" sz="3400" kern="1200" dirty="0"/>
        </a:p>
      </dsp:txBody>
      <dsp:txXfrm>
        <a:off x="3459220" y="261045"/>
        <a:ext cx="1217310" cy="1053116"/>
      </dsp:txXfrm>
    </dsp:sp>
    <dsp:sp modelId="{4D84C89D-2F12-42B2-A59A-F8C9F662A34E}">
      <dsp:nvSpPr>
        <dsp:cNvPr id="0" name=""/>
        <dsp:cNvSpPr/>
      </dsp:nvSpPr>
      <dsp:spPr>
        <a:xfrm>
          <a:off x="5322487" y="2178846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574D9-B7A9-47ED-B7F5-C0E5230FCF22}">
      <dsp:nvSpPr>
        <dsp:cNvPr id="0" name=""/>
        <dsp:cNvSpPr/>
      </dsp:nvSpPr>
      <dsp:spPr>
        <a:xfrm>
          <a:off x="4827361" y="968857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500" kern="1200" dirty="0"/>
            <a:t>বর্ষা</a:t>
          </a:r>
          <a:endParaRPr lang="en-US" sz="4500" kern="1200" dirty="0"/>
        </a:p>
      </dsp:txBody>
      <dsp:txXfrm>
        <a:off x="5129106" y="1229902"/>
        <a:ext cx="1217310" cy="1053116"/>
      </dsp:txXfrm>
    </dsp:sp>
    <dsp:sp modelId="{F8E431F7-8F5A-4F7F-95E7-3ED21D51FFD4}">
      <dsp:nvSpPr>
        <dsp:cNvPr id="0" name=""/>
        <dsp:cNvSpPr/>
      </dsp:nvSpPr>
      <dsp:spPr>
        <a:xfrm>
          <a:off x="4642852" y="3703117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66DB9F-57AE-47B2-8508-856AE49AD9BC}">
      <dsp:nvSpPr>
        <dsp:cNvPr id="0" name=""/>
        <dsp:cNvSpPr/>
      </dsp:nvSpPr>
      <dsp:spPr>
        <a:xfrm>
          <a:off x="4827361" y="2873519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500" kern="1200" dirty="0"/>
            <a:t>শরৎ</a:t>
          </a:r>
          <a:endParaRPr lang="en-US" sz="4500" kern="1200" dirty="0"/>
        </a:p>
      </dsp:txBody>
      <dsp:txXfrm>
        <a:off x="5129106" y="3134564"/>
        <a:ext cx="1217310" cy="1053116"/>
      </dsp:txXfrm>
    </dsp:sp>
    <dsp:sp modelId="{C6D59B26-82C3-4850-BD30-05FDDB54EA28}">
      <dsp:nvSpPr>
        <dsp:cNvPr id="0" name=""/>
        <dsp:cNvSpPr/>
      </dsp:nvSpPr>
      <dsp:spPr>
        <a:xfrm>
          <a:off x="2956944" y="386134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4AAD6-483C-40B9-8276-3A9826547CBC}">
      <dsp:nvSpPr>
        <dsp:cNvPr id="0" name=""/>
        <dsp:cNvSpPr/>
      </dsp:nvSpPr>
      <dsp:spPr>
        <a:xfrm>
          <a:off x="3157475" y="384346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500" kern="1200" dirty="0"/>
            <a:t>হেমন্ত</a:t>
          </a:r>
          <a:endParaRPr lang="en-US" sz="4500" kern="1200" dirty="0"/>
        </a:p>
      </dsp:txBody>
      <dsp:txXfrm>
        <a:off x="3459220" y="4104505"/>
        <a:ext cx="1217310" cy="1053116"/>
      </dsp:txXfrm>
    </dsp:sp>
    <dsp:sp modelId="{BBC1BEF0-4B4D-4B10-8091-EADAE492978E}">
      <dsp:nvSpPr>
        <dsp:cNvPr id="0" name=""/>
        <dsp:cNvSpPr/>
      </dsp:nvSpPr>
      <dsp:spPr>
        <a:xfrm>
          <a:off x="1962559" y="251155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6E150-DCF4-4088-825B-F5801870D596}">
      <dsp:nvSpPr>
        <dsp:cNvPr id="0" name=""/>
        <dsp:cNvSpPr/>
      </dsp:nvSpPr>
      <dsp:spPr>
        <a:xfrm>
          <a:off x="1479837" y="2874602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500" kern="1200" dirty="0"/>
            <a:t>শীত</a:t>
          </a:r>
          <a:endParaRPr lang="en-US" sz="4500" kern="1200" dirty="0"/>
        </a:p>
      </dsp:txBody>
      <dsp:txXfrm>
        <a:off x="1781582" y="3135647"/>
        <a:ext cx="1217310" cy="1053116"/>
      </dsp:txXfrm>
    </dsp:sp>
    <dsp:sp modelId="{3FAEC144-C064-4F17-AEF1-7D537AE98EB9}">
      <dsp:nvSpPr>
        <dsp:cNvPr id="0" name=""/>
        <dsp:cNvSpPr/>
      </dsp:nvSpPr>
      <dsp:spPr>
        <a:xfrm>
          <a:off x="1479837" y="96669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500" kern="1200" dirty="0"/>
            <a:t>বসন্ত</a:t>
          </a:r>
          <a:endParaRPr lang="en-US" sz="4500" kern="1200" dirty="0"/>
        </a:p>
      </dsp:txBody>
      <dsp:txXfrm>
        <a:off x="1781582" y="1227735"/>
        <a:ext cx="1217310" cy="1053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F03A-C6D0-4AF9-B934-8893D3A8F578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666A-5FF0-4ED0-9700-33ADBDED9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92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F03A-C6D0-4AF9-B934-8893D3A8F578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666A-5FF0-4ED0-9700-33ADBDED9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8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F03A-C6D0-4AF9-B934-8893D3A8F578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666A-5FF0-4ED0-9700-33ADBDED9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F03A-C6D0-4AF9-B934-8893D3A8F578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666A-5FF0-4ED0-9700-33ADBDED9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9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F03A-C6D0-4AF9-B934-8893D3A8F578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666A-5FF0-4ED0-9700-33ADBDED9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90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F03A-C6D0-4AF9-B934-8893D3A8F578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666A-5FF0-4ED0-9700-33ADBDED9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70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F03A-C6D0-4AF9-B934-8893D3A8F578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666A-5FF0-4ED0-9700-33ADBDED9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9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F03A-C6D0-4AF9-B934-8893D3A8F578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666A-5FF0-4ED0-9700-33ADBDED9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0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F03A-C6D0-4AF9-B934-8893D3A8F578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666A-5FF0-4ED0-9700-33ADBDED9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6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F03A-C6D0-4AF9-B934-8893D3A8F578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666A-5FF0-4ED0-9700-33ADBDED9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F03A-C6D0-4AF9-B934-8893D3A8F578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666A-5FF0-4ED0-9700-33ADBDED9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98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rgbClr val="EFF5FB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CF03A-C6D0-4AF9-B934-8893D3A8F578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6666A-5FF0-4ED0-9700-33ADBDED9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8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28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3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051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74137722"/>
              </p:ext>
            </p:extLst>
          </p:nvPr>
        </p:nvGraphicFramePr>
        <p:xfrm>
          <a:off x="1860550" y="2624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lowchart: Terminator 2"/>
          <p:cNvSpPr/>
          <p:nvPr/>
        </p:nvSpPr>
        <p:spPr>
          <a:xfrm>
            <a:off x="2757488" y="5972175"/>
            <a:ext cx="7043737" cy="628650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ংলাদেশ ষড় ঋতুর দেশ।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FC0FDD4D-9E21-4699-A161-F9C3E9956C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52"/>
            </a:avLst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3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" t="2899" r="1664" b="9421"/>
          <a:stretch/>
        </p:blipFill>
        <p:spPr>
          <a:xfrm>
            <a:off x="528637" y="2592946"/>
            <a:ext cx="2528888" cy="21717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1" r="9637" b="3173"/>
          <a:stretch/>
        </p:blipFill>
        <p:spPr>
          <a:xfrm>
            <a:off x="4059719" y="2592946"/>
            <a:ext cx="3551610" cy="21717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" r="13936" b="11699"/>
          <a:stretch/>
        </p:blipFill>
        <p:spPr>
          <a:xfrm>
            <a:off x="8816723" y="2592946"/>
            <a:ext cx="2394051" cy="21717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796613" y="5205351"/>
            <a:ext cx="1993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1811" y="5205351"/>
            <a:ext cx="1767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বর্ষাকাল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9873" y="536412"/>
            <a:ext cx="7577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 ও বৃষ্টিপাতের উপর ভিত্তি করে বাংলাদেশের জলবায়ুকে প্রধান তিনটি ভাগে ভাগ করা যায়।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33538" y="5205350"/>
            <a:ext cx="1977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শীতকাল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B4E01E5B-4E67-4486-B80D-9BEE0B9DB9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52"/>
            </a:avLst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2" grpId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73872" y="517165"/>
            <a:ext cx="8559169" cy="2336008"/>
            <a:chOff x="1215628" y="2005159"/>
            <a:chExt cx="8559169" cy="233600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5628" y="2005159"/>
              <a:ext cx="4088015" cy="2336008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304" y="2005159"/>
              <a:ext cx="3920493" cy="2336008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4" name="TextBox 3"/>
          <p:cNvSpPr txBox="1"/>
          <p:nvPr/>
        </p:nvSpPr>
        <p:spPr>
          <a:xfrm>
            <a:off x="4636129" y="3429000"/>
            <a:ext cx="2714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3872" y="4399700"/>
            <a:ext cx="94854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মার্চ থেকে মে মাস পর্যন্ত গ্রীষ্মকাল। এ সময় তাপমাত্রা ৩৫ ডিগ্রি সেলসিয়াস পর্যন্ত হয়। কোনো কোনো দিন তাপমাত্রা এর চেয়েও বেশি হয়। বছরের সবচেয়ে উষ্ণ মাস এপ্রিল।এপ্রিল বা মে মাসে ‘কালবৈশাখী’ ঝড়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08C0C30F-C765-4E3E-A33C-EBD62A2C8C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52"/>
            </a:avLst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93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17"/>
          <a:stretch/>
        </p:blipFill>
        <p:spPr>
          <a:xfrm>
            <a:off x="1682952" y="550247"/>
            <a:ext cx="3910638" cy="24860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0247"/>
            <a:ext cx="3877484" cy="24860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892184" y="3362920"/>
            <a:ext cx="2714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বর্ষাকাল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1613" y="4286250"/>
            <a:ext cx="9772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অক্টোবর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পর্যন্ত গ্রীষ্মকাল। এ সময় মৌসুমি বায়ু বঙ্গোপসাগর থেকে উত্তর দিকে বাংলাদেশের উপর দিয়ে বয়ে যায়। ফলে প্রচুর বৃষ্টি হয়। এই ঋতুতে দেশে গড়ে ২০৩ সেন্টিমিটার বৃষ্টিপাত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DFBB5A04-3811-467C-AFC3-424492A5E3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52"/>
            </a:avLst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2028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378" y="511844"/>
            <a:ext cx="3824288" cy="25431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493417" y="3253081"/>
            <a:ext cx="2714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শীতকাল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399" y="511844"/>
            <a:ext cx="4305301" cy="25431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800098" y="4076400"/>
            <a:ext cx="10101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নভেম্বর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শীতকাল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বর্ষাকালের পরে বাংলাদেশের তাপমাত্রা কমতে থাকে। দেশের উত্তর অঞ্চলে বেশি শীত পড়ে এবং গড় তাপমাত্রা থাকে ১৮ ডিগ্রি সেলসিয়াস। তবে বাংলাদেশে তুষার পড়ার মতো ঠান্ডা পড়ে না।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B70268B6-1586-4B7D-886D-2D682D2959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52"/>
            </a:avLst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63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593" y="969229"/>
            <a:ext cx="3962953" cy="51346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ight Arrow 4"/>
          <p:cNvSpPr/>
          <p:nvPr/>
        </p:nvSpPr>
        <p:spPr>
          <a:xfrm>
            <a:off x="3346672" y="2694454"/>
            <a:ext cx="3227015" cy="168424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5153" y="1870182"/>
            <a:ext cx="3160059" cy="4056495"/>
            <a:chOff x="242047" y="969229"/>
            <a:chExt cx="3160059" cy="4056495"/>
          </a:xfrm>
        </p:grpSpPr>
        <p:sp>
          <p:nvSpPr>
            <p:cNvPr id="4" name="Rounded Rectangle 3"/>
            <p:cNvSpPr/>
            <p:nvPr/>
          </p:nvSpPr>
          <p:spPr>
            <a:xfrm>
              <a:off x="242047" y="969229"/>
              <a:ext cx="3160059" cy="3133165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14280" y="4102394"/>
              <a:ext cx="26155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</a:t>
              </a:r>
              <a:endPara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Frame 7">
            <a:extLst>
              <a:ext uri="{FF2B5EF4-FFF2-40B4-BE49-F238E27FC236}">
                <a16:creationId xmlns:a16="http://schemas.microsoft.com/office/drawing/2014/main" id="{1CE20EA7-7F7E-4622-8A9E-7C58F46E16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52"/>
            </a:avLst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51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60571" y="1183341"/>
            <a:ext cx="3160059" cy="4056495"/>
            <a:chOff x="1407736" y="376518"/>
            <a:chExt cx="3160059" cy="4056495"/>
          </a:xfrm>
        </p:grpSpPr>
        <p:sp>
          <p:nvSpPr>
            <p:cNvPr id="8" name="Rounded Rectangle 7"/>
            <p:cNvSpPr/>
            <p:nvPr/>
          </p:nvSpPr>
          <p:spPr>
            <a:xfrm>
              <a:off x="1407736" y="376518"/>
              <a:ext cx="3160059" cy="3133165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743912" y="3509683"/>
              <a:ext cx="28238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ight Arrow 4"/>
          <p:cNvSpPr/>
          <p:nvPr/>
        </p:nvSpPr>
        <p:spPr>
          <a:xfrm>
            <a:off x="3720630" y="2156572"/>
            <a:ext cx="3227015" cy="168424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একবার পড়।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793" y="686841"/>
            <a:ext cx="3962953" cy="51346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DDBB6B92-61F5-4D33-8AB9-FCDFBDC2F2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52"/>
            </a:avLst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9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524" y="2671483"/>
            <a:ext cx="2514600" cy="39624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78224" y="564777"/>
            <a:ext cx="3079376" cy="1169894"/>
            <a:chOff x="403412" y="658906"/>
            <a:chExt cx="3079376" cy="1169894"/>
          </a:xfrm>
        </p:grpSpPr>
        <p:sp>
          <p:nvSpPr>
            <p:cNvPr id="4" name="TextBox 3"/>
            <p:cNvSpPr txBox="1"/>
            <p:nvPr/>
          </p:nvSpPr>
          <p:spPr>
            <a:xfrm>
              <a:off x="927847" y="736021"/>
              <a:ext cx="203050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403412" y="658906"/>
              <a:ext cx="3079376" cy="1169894"/>
            </a:xfrm>
            <a:prstGeom prst="fram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16206" y="2671483"/>
            <a:ext cx="6051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কোন ঋতুটি তোমার সবচেয়ে পছন্দের?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BE093E3F-B04C-4E61-9D55-D405D7526D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52"/>
            </a:avLst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7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9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8224" y="564777"/>
            <a:ext cx="3079376" cy="1169894"/>
            <a:chOff x="403412" y="658906"/>
            <a:chExt cx="3079376" cy="1169894"/>
          </a:xfrm>
        </p:grpSpPr>
        <p:sp>
          <p:nvSpPr>
            <p:cNvPr id="3" name="TextBox 2"/>
            <p:cNvSpPr txBox="1"/>
            <p:nvPr/>
          </p:nvSpPr>
          <p:spPr>
            <a:xfrm>
              <a:off x="927847" y="736021"/>
              <a:ext cx="203050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403412" y="658906"/>
              <a:ext cx="3079376" cy="1169894"/>
            </a:xfrm>
            <a:prstGeom prst="fram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524" y="2671483"/>
            <a:ext cx="2514600" cy="396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6206" y="2671483"/>
            <a:ext cx="6051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কোন ঋতুটি কৃষি কাজের জন্য উপযোগী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8238CA46-5CEE-4B13-9BA0-5AA212679D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52"/>
            </a:avLst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6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00811" y="231451"/>
            <a:ext cx="3469662" cy="3204906"/>
            <a:chOff x="245393" y="660942"/>
            <a:chExt cx="3469662" cy="320490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74" t="24247" r="18023" b="18610"/>
            <a:stretch/>
          </p:blipFill>
          <p:spPr>
            <a:xfrm>
              <a:off x="245393" y="660942"/>
              <a:ext cx="3469662" cy="274824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33556" y="3219517"/>
              <a:ext cx="20439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97182" y="2272575"/>
            <a:ext cx="7126941" cy="2662518"/>
            <a:chOff x="3724835" y="2882717"/>
            <a:chExt cx="7126941" cy="2662518"/>
          </a:xfrm>
        </p:grpSpPr>
        <p:sp>
          <p:nvSpPr>
            <p:cNvPr id="10" name="TextBox 9"/>
            <p:cNvSpPr txBox="1"/>
            <p:nvPr/>
          </p:nvSpPr>
          <p:spPr>
            <a:xfrm>
              <a:off x="4262718" y="3402106"/>
              <a:ext cx="658905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১।শীতকালে উত্তর আঞ্চল কেমন হয়?</a:t>
              </a:r>
            </a:p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২। বৃষিটির উপর বঙ্গোপসাগরের প্রভাব কী ?</a:t>
              </a:r>
            </a:p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বাড়িতে দেখে আসবে।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Frame 10"/>
            <p:cNvSpPr/>
            <p:nvPr/>
          </p:nvSpPr>
          <p:spPr>
            <a:xfrm>
              <a:off x="3724835" y="2882717"/>
              <a:ext cx="7126941" cy="2662518"/>
            </a:xfrm>
            <a:prstGeom prst="frame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5" name="Elbow Connector 14"/>
          <p:cNvCxnSpPr/>
          <p:nvPr/>
        </p:nvCxnSpPr>
        <p:spPr>
          <a:xfrm>
            <a:off x="3152156" y="2979157"/>
            <a:ext cx="914400" cy="914400"/>
          </a:xfrm>
          <a:prstGeom prst="bentConnector3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8060" flipH="1" flipV="1">
            <a:off x="1799411" y="272944"/>
            <a:ext cx="1320232" cy="1050573"/>
          </a:xfrm>
          <a:prstGeom prst="rect">
            <a:avLst/>
          </a:prstGeom>
        </p:spPr>
      </p:pic>
      <p:sp>
        <p:nvSpPr>
          <p:cNvPr id="14" name="Frame 13">
            <a:extLst>
              <a:ext uri="{FF2B5EF4-FFF2-40B4-BE49-F238E27FC236}">
                <a16:creationId xmlns:a16="http://schemas.microsoft.com/office/drawing/2014/main" id="{B9C3228A-6C7D-4BDD-A6DF-1DF7CF0951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52"/>
            </a:avLst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7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1769354" y="881002"/>
            <a:chExt cx="6655266" cy="376167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9354" y="881002"/>
              <a:ext cx="6655266" cy="3761673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977727" y="2199890"/>
              <a:ext cx="6066112" cy="45580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সুর</a:t>
              </a:r>
              <a:r>
                <a:rPr lang="bn-IN" sz="480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ঙ্গল সরকারি প্রাথমিক বিদ্যালয়</a:t>
              </a:r>
              <a:endParaRPr lang="en-US" sz="4800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815" y="1580895"/>
            <a:ext cx="1552575" cy="9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8060" flipV="1">
            <a:off x="8110832" y="211190"/>
            <a:ext cx="1589357" cy="1050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8060" flipV="1">
            <a:off x="8317684" y="5123613"/>
            <a:ext cx="1175652" cy="777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8060" flipV="1">
            <a:off x="9221101" y="5295194"/>
            <a:ext cx="1061952" cy="7019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8060" flipV="1">
            <a:off x="7120795" y="5309145"/>
            <a:ext cx="1275663" cy="84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44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97277"/>
            <a:ext cx="12191999" cy="168761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024258" y="2950802"/>
            <a:ext cx="7757755" cy="3750515"/>
            <a:chOff x="2024258" y="2950802"/>
            <a:chExt cx="7757755" cy="37505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578060" flipH="1" flipV="1">
              <a:off x="2024258" y="5433983"/>
              <a:ext cx="1320232" cy="105057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374" y="2950802"/>
              <a:ext cx="5725977" cy="375051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8256" y="5170382"/>
              <a:ext cx="754251" cy="78888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27762" y="5170382"/>
              <a:ext cx="754251" cy="788888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1991744" y="547462"/>
            <a:ext cx="8707273" cy="1856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500" b="1" dirty="0" err="1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1500" b="1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1500" b="1" dirty="0" err="1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1500" b="1" dirty="0">
              <a:ln>
                <a:solidFill>
                  <a:schemeClr val="tx1"/>
                </a:solidFill>
              </a:ln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79" y="140022"/>
            <a:ext cx="1552575" cy="971550"/>
          </a:xfrm>
          <a:prstGeom prst="rect">
            <a:avLst/>
          </a:prstGeom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48C959B6-AE85-4E0F-8236-B24ED4856F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52"/>
            </a:avLst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71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378239" y="1479343"/>
            <a:ext cx="5606668" cy="3730580"/>
            <a:chOff x="3458921" y="1291084"/>
            <a:chExt cx="5606668" cy="373058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8921" y="1291084"/>
              <a:ext cx="5606668" cy="280725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514249" y="4098334"/>
              <a:ext cx="3091896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Triangle">
                <a:avLst/>
              </a:prstTxWarp>
              <a:spAutoFit/>
            </a:bodyPr>
            <a:lstStyle/>
            <a:p>
              <a:pPr algn="ctr"/>
              <a:r>
                <a:rPr lang="bn-IN" sz="5400" b="0" cap="none" spc="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সমাপ্ত</a:t>
              </a:r>
              <a:endPara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  <p:sp>
        <p:nvSpPr>
          <p:cNvPr id="6" name="Frame 5">
            <a:extLst>
              <a:ext uri="{FF2B5EF4-FFF2-40B4-BE49-F238E27FC236}">
                <a16:creationId xmlns:a16="http://schemas.microsoft.com/office/drawing/2014/main" id="{DCDE51CA-115F-4D3F-B50F-A03EC77EA6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52"/>
            </a:avLst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829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83488" y="1130280"/>
            <a:ext cx="6481163" cy="4661640"/>
            <a:chOff x="2510382" y="444480"/>
            <a:chExt cx="6481163" cy="4661640"/>
          </a:xfrm>
        </p:grpSpPr>
        <p:sp>
          <p:nvSpPr>
            <p:cNvPr id="3" name="Rectangle 2"/>
            <p:cNvSpPr/>
            <p:nvPr/>
          </p:nvSpPr>
          <p:spPr>
            <a:xfrm>
              <a:off x="4346066" y="2020033"/>
              <a:ext cx="2809797" cy="151053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Stop">
                <a:avLst/>
              </a:prstTxWarp>
              <a:spAutoFit/>
            </a:bodyPr>
            <a:lstStyle/>
            <a:p>
              <a:pPr algn="ctr"/>
              <a:r>
                <a:rPr lang="bn-IN" sz="11500" b="1" dirty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স্বাগতম</a:t>
              </a:r>
              <a:endParaRPr lang="en-US" sz="115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5" name="Donut 4"/>
            <p:cNvSpPr/>
            <p:nvPr/>
          </p:nvSpPr>
          <p:spPr>
            <a:xfrm>
              <a:off x="2510382" y="444480"/>
              <a:ext cx="6481163" cy="4661640"/>
            </a:xfrm>
            <a:prstGeom prst="donu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" name="Moon 3"/>
            <p:cNvSpPr/>
            <p:nvPr/>
          </p:nvSpPr>
          <p:spPr>
            <a:xfrm rot="16200000">
              <a:off x="4885871" y="2297040"/>
              <a:ext cx="1730183" cy="3662962"/>
            </a:xfrm>
            <a:prstGeom prst="moon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" name="Moon 6"/>
            <p:cNvSpPr/>
            <p:nvPr/>
          </p:nvSpPr>
          <p:spPr>
            <a:xfrm rot="5582674">
              <a:off x="4946446" y="-428611"/>
              <a:ext cx="1730183" cy="3662962"/>
            </a:xfrm>
            <a:prstGeom prst="moon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8060" flipH="1" flipV="1">
            <a:off x="3523958" y="679118"/>
            <a:ext cx="1320232" cy="10505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8060" flipV="1">
            <a:off x="6954671" y="875143"/>
            <a:ext cx="1409630" cy="10505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497" y="232854"/>
            <a:ext cx="1552575" cy="971550"/>
          </a:xfrm>
          <a:prstGeom prst="rect">
            <a:avLst/>
          </a:prstGeom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id="{865ECBED-9D71-4837-8BD4-855AA20A65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52"/>
            </a:avLst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74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33360" y="2392155"/>
            <a:ext cx="2528047" cy="2756647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Terminator 2"/>
          <p:cNvSpPr/>
          <p:nvPr/>
        </p:nvSpPr>
        <p:spPr>
          <a:xfrm rot="10800000" flipV="1">
            <a:off x="418539" y="408714"/>
            <a:ext cx="807244" cy="6091518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5689785" y="583946"/>
            <a:ext cx="6318437" cy="4564856"/>
          </a:xfrm>
          <a:prstGeom prst="cloudCallout">
            <a:avLst>
              <a:gd name="adj1" fmla="val -74179"/>
              <a:gd name="adj2" fmla="val 1721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 আবুল কালাম</a:t>
            </a:r>
          </a:p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পদবীঃ সহকারি শিক্ষক</a:t>
            </a:r>
          </a:p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সুরঙ্গল সরকারি প্রাথমিক বিদ্যালয়</a:t>
            </a:r>
          </a:p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তাড়াইল, কিশোরগঞ্জ</a:t>
            </a:r>
          </a:p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০১৯১৭৮৬৭৬৪৬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10F18A7E-6DD1-4353-B042-79338391A8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52"/>
            </a:avLst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51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288272" y="314325"/>
            <a:ext cx="5772150" cy="4257675"/>
          </a:xfrm>
          <a:prstGeom prst="verticalScroll">
            <a:avLst/>
          </a:prstGeom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শ্রেনিঃ চতুর্থ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বিশ্ব পরিচয়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ভূপ্রকৃতি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২৯/০৩/২০১৯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8122" y="414338"/>
            <a:ext cx="4539356" cy="61700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67893" y="1031536"/>
            <a:ext cx="3999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পাঠ পরিচিতি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365" y="2195693"/>
            <a:ext cx="1506070" cy="1693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ounded Rectangle 1"/>
          <p:cNvSpPr/>
          <p:nvPr/>
        </p:nvSpPr>
        <p:spPr>
          <a:xfrm>
            <a:off x="7449671" y="2195693"/>
            <a:ext cx="1506070" cy="1693160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A934B11C-8416-4BD4-9343-B385EB7429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52"/>
            </a:avLst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118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76103" y="1414387"/>
            <a:ext cx="1339748" cy="1801479"/>
            <a:chOff x="1876103" y="1414387"/>
            <a:chExt cx="1339748" cy="180147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6103" y="1414387"/>
              <a:ext cx="1339748" cy="133981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075330" y="2754201"/>
              <a:ext cx="941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684404" y="1423353"/>
            <a:ext cx="1321881" cy="1792512"/>
            <a:chOff x="8684404" y="1423353"/>
            <a:chExt cx="1321881" cy="179251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4404" y="1423353"/>
              <a:ext cx="1321881" cy="132188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890542" y="2754200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ছাত্রছাত্রী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075330" y="3139932"/>
            <a:ext cx="4450977" cy="561904"/>
            <a:chOff x="2675964" y="3748469"/>
            <a:chExt cx="4450977" cy="561904"/>
          </a:xfrm>
        </p:grpSpPr>
        <p:sp>
          <p:nvSpPr>
            <p:cNvPr id="9" name="Flowchart: Process 8"/>
            <p:cNvSpPr/>
            <p:nvPr/>
          </p:nvSpPr>
          <p:spPr>
            <a:xfrm>
              <a:off x="2675964" y="3748469"/>
              <a:ext cx="4450977" cy="561904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শুভ বিকাল, ছাত্রছাত্রীরা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5964" y="3748469"/>
              <a:ext cx="539887" cy="539913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13" name="Group 12"/>
          <p:cNvGrpSpPr/>
          <p:nvPr/>
        </p:nvGrpSpPr>
        <p:grpSpPr>
          <a:xfrm>
            <a:off x="6378763" y="3955856"/>
            <a:ext cx="3921717" cy="748440"/>
            <a:chOff x="6035624" y="4033436"/>
            <a:chExt cx="3921717" cy="748440"/>
          </a:xfrm>
        </p:grpSpPr>
        <p:sp>
          <p:nvSpPr>
            <p:cNvPr id="10" name="Flowchart: Process 9"/>
            <p:cNvSpPr/>
            <p:nvPr/>
          </p:nvSpPr>
          <p:spPr>
            <a:xfrm>
              <a:off x="6035624" y="4033436"/>
              <a:ext cx="3919612" cy="561904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শুভ বিকাল, শিক্ষক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8952" y="4193487"/>
              <a:ext cx="588389" cy="58838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  <p:grpSp>
        <p:nvGrpSpPr>
          <p:cNvPr id="14" name="Group 13"/>
          <p:cNvGrpSpPr/>
          <p:nvPr/>
        </p:nvGrpSpPr>
        <p:grpSpPr>
          <a:xfrm>
            <a:off x="2001609" y="4769566"/>
            <a:ext cx="4450977" cy="561904"/>
            <a:chOff x="2675964" y="3748469"/>
            <a:chExt cx="4450977" cy="561904"/>
          </a:xfrm>
        </p:grpSpPr>
        <p:sp>
          <p:nvSpPr>
            <p:cNvPr id="15" name="Flowchart: Process 14"/>
            <p:cNvSpPr/>
            <p:nvPr/>
          </p:nvSpPr>
          <p:spPr>
            <a:xfrm>
              <a:off x="2675964" y="3748469"/>
              <a:ext cx="4450977" cy="561904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কেমন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আছো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তোমরা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5964" y="3748469"/>
              <a:ext cx="539887" cy="539913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17" name="Group 16"/>
          <p:cNvGrpSpPr/>
          <p:nvPr/>
        </p:nvGrpSpPr>
        <p:grpSpPr>
          <a:xfrm>
            <a:off x="3045966" y="6120163"/>
            <a:ext cx="7254514" cy="588389"/>
            <a:chOff x="6037729" y="4193487"/>
            <a:chExt cx="3919612" cy="588389"/>
          </a:xfrm>
        </p:grpSpPr>
        <p:sp>
          <p:nvSpPr>
            <p:cNvPr id="18" name="Flowchart: Process 17"/>
            <p:cNvSpPr/>
            <p:nvPr/>
          </p:nvSpPr>
          <p:spPr>
            <a:xfrm>
              <a:off x="6037729" y="4193487"/>
              <a:ext cx="3919612" cy="561904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ভাল আছি, আপনি কেমন আছেন?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8952" y="4193487"/>
              <a:ext cx="588389" cy="58838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  <p:sp>
        <p:nvSpPr>
          <p:cNvPr id="20" name="Flowchart: Alternate Process 19"/>
          <p:cNvSpPr/>
          <p:nvPr/>
        </p:nvSpPr>
        <p:spPr>
          <a:xfrm>
            <a:off x="4377017" y="571708"/>
            <a:ext cx="2796988" cy="8606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কুশল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38D97A59-55B2-4C83-B8AF-17A7F543D4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52"/>
            </a:avLst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09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" t="2899" r="1664" b="9421"/>
          <a:stretch/>
        </p:blipFill>
        <p:spPr>
          <a:xfrm>
            <a:off x="968055" y="1127217"/>
            <a:ext cx="2528888" cy="21717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1" r="9637" b="3173"/>
          <a:stretch/>
        </p:blipFill>
        <p:spPr>
          <a:xfrm>
            <a:off x="4315212" y="1127217"/>
            <a:ext cx="3551610" cy="21717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" r="13936" b="11699"/>
          <a:stretch/>
        </p:blipFill>
        <p:spPr>
          <a:xfrm>
            <a:off x="8685091" y="1127217"/>
            <a:ext cx="2394051" cy="21717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8" name="Group 7"/>
          <p:cNvGrpSpPr/>
          <p:nvPr/>
        </p:nvGrpSpPr>
        <p:grpSpPr>
          <a:xfrm>
            <a:off x="2980644" y="4063847"/>
            <a:ext cx="5553641" cy="1546411"/>
            <a:chOff x="2393864" y="3388660"/>
            <a:chExt cx="5553641" cy="1546411"/>
          </a:xfrm>
        </p:grpSpPr>
        <p:sp>
          <p:nvSpPr>
            <p:cNvPr id="6" name="Flowchart: Terminator 5"/>
            <p:cNvSpPr/>
            <p:nvPr/>
          </p:nvSpPr>
          <p:spPr>
            <a:xfrm>
              <a:off x="2393864" y="4343401"/>
              <a:ext cx="5553641" cy="59167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উপরের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ছবিতে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দেখতে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পাচ্ছ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?</a:t>
              </a:r>
            </a:p>
          </p:txBody>
        </p:sp>
        <p:sp>
          <p:nvSpPr>
            <p:cNvPr id="7" name="Up Arrow 6"/>
            <p:cNvSpPr/>
            <p:nvPr/>
          </p:nvSpPr>
          <p:spPr>
            <a:xfrm>
              <a:off x="4673143" y="3388660"/>
              <a:ext cx="759469" cy="954741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Frame 8">
            <a:extLst>
              <a:ext uri="{FF2B5EF4-FFF2-40B4-BE49-F238E27FC236}">
                <a16:creationId xmlns:a16="http://schemas.microsoft.com/office/drawing/2014/main" id="{1A18EBC1-C9C0-44D7-A707-B9A3CF7343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52"/>
            </a:avLst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96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996" y="1479992"/>
            <a:ext cx="3394567" cy="396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02" y="233083"/>
            <a:ext cx="4124194" cy="64562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29346" y="1224964"/>
            <a:ext cx="3089563" cy="1441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পাঠ্যাংশঃ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জলবায়ু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C6A915DA-95FB-4C27-880B-7738743B81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52"/>
            </a:avLst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144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3576917" y="497541"/>
            <a:ext cx="4746812" cy="1479176"/>
          </a:xfrm>
          <a:prstGeom prst="ribbon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9070" y="2783541"/>
            <a:ext cx="7516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১৫.২.২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জলবায়ুর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1E0A3413-8F14-449B-B994-F86439F101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52"/>
            </a:avLst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283</Words>
  <Application>Microsoft Office PowerPoint</Application>
  <PresentationFormat>Widescreen</PresentationFormat>
  <Paragraphs>59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99</cp:revision>
  <dcterms:created xsi:type="dcterms:W3CDTF">2019-09-26T04:53:39Z</dcterms:created>
  <dcterms:modified xsi:type="dcterms:W3CDTF">2019-11-21T13:09:58Z</dcterms:modified>
</cp:coreProperties>
</file>