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0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3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171258-2B3C-4D62-BB0F-1002CBBE51C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B7B5BA-75F4-48D7-BC36-3FBA02963197}">
      <dgm:prSet phldrT="[Text]"/>
      <dgm:spPr>
        <a:solidFill>
          <a:schemeClr val="accent4">
            <a:lumMod val="50000"/>
          </a:schemeClr>
        </a:solidFill>
        <a:ln w="76200">
          <a:solidFill>
            <a:schemeClr val="tx1"/>
          </a:solidFill>
        </a:ln>
      </dgm:spPr>
      <dgm:t>
        <a:bodyPr/>
        <a:lstStyle/>
        <a:p>
          <a:r>
            <a:rPr lang="bn-IN" b="1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শিক্ষা 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C93331-12F3-4C50-BEEC-5E1F5C9CE54A}" type="parTrans" cxnId="{A8B1968E-EF74-4E02-B02B-A65525B5E917}">
      <dgm:prSet/>
      <dgm:spPr/>
      <dgm:t>
        <a:bodyPr/>
        <a:lstStyle/>
        <a:p>
          <a:endParaRPr lang="en-US"/>
        </a:p>
      </dgm:t>
    </dgm:pt>
    <dgm:pt modelId="{81679915-A137-469B-A5AE-6FCFFC9027E2}" type="sibTrans" cxnId="{A8B1968E-EF74-4E02-B02B-A65525B5E917}">
      <dgm:prSet/>
      <dgm:spPr>
        <a:solidFill>
          <a:schemeClr val="tx1"/>
        </a:solidFill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2078060B-A8B4-4FA0-B111-C6AAB0C33322}">
      <dgm:prSet phldrT="[Text]"/>
      <dgm:spPr>
        <a:solidFill>
          <a:schemeClr val="accent4">
            <a:lumMod val="50000"/>
          </a:schemeClr>
        </a:solidFill>
        <a:ln w="76200">
          <a:solidFill>
            <a:schemeClr val="tx1"/>
          </a:solidFill>
        </a:ln>
      </dgm:spPr>
      <dgm:t>
        <a:bodyPr/>
        <a:lstStyle/>
        <a:p>
          <a:r>
            <a:rPr lang="bn-IN" b="1" dirty="0" smtClean="0">
              <a:latin typeface="NikoshBAN" panose="02000000000000000000" pitchFamily="2" charset="0"/>
              <a:cs typeface="NikoshBAN" panose="02000000000000000000" pitchFamily="2" charset="0"/>
            </a:rPr>
            <a:t>চিকিৎসা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0A5990-F3BE-4F7E-9719-F92E1FE2D7D1}" type="parTrans" cxnId="{85E25329-5429-4E3F-83B5-9E1D1EC31A5A}">
      <dgm:prSet/>
      <dgm:spPr/>
      <dgm:t>
        <a:bodyPr/>
        <a:lstStyle/>
        <a:p>
          <a:endParaRPr lang="en-US"/>
        </a:p>
      </dgm:t>
    </dgm:pt>
    <dgm:pt modelId="{95831532-5DDF-480C-920B-5E4812A1BEB4}" type="sibTrans" cxnId="{85E25329-5429-4E3F-83B5-9E1D1EC31A5A}">
      <dgm:prSet/>
      <dgm:spPr>
        <a:solidFill>
          <a:schemeClr val="tx1"/>
        </a:solidFill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5CB23F42-A1E2-42F8-B9DE-95059B6EDCDA}">
      <dgm:prSet phldrT="[Text]"/>
      <dgm:spPr>
        <a:solidFill>
          <a:schemeClr val="accent4">
            <a:lumMod val="50000"/>
          </a:schemeClr>
        </a:solidFill>
        <a:ln w="76200">
          <a:solidFill>
            <a:schemeClr val="tx1"/>
          </a:solidFill>
        </a:ln>
      </dgm:spPr>
      <dgm:t>
        <a:bodyPr/>
        <a:lstStyle/>
        <a:p>
          <a:r>
            <a:rPr lang="bn-IN" b="1" dirty="0" smtClean="0">
              <a:latin typeface="NikoshBAN" panose="02000000000000000000" pitchFamily="2" charset="0"/>
              <a:cs typeface="NikoshBAN" panose="02000000000000000000" pitchFamily="2" charset="0"/>
            </a:rPr>
            <a:t>যোগাযোগে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14EE11-8771-481A-9594-FB56F4875459}" type="parTrans" cxnId="{2197E333-06C0-47A2-B9CF-A6B221F3BAA8}">
      <dgm:prSet/>
      <dgm:spPr/>
      <dgm:t>
        <a:bodyPr/>
        <a:lstStyle/>
        <a:p>
          <a:endParaRPr lang="en-US"/>
        </a:p>
      </dgm:t>
    </dgm:pt>
    <dgm:pt modelId="{55E461D8-BDA4-4966-9596-8E084C5B3352}" type="sibTrans" cxnId="{2197E333-06C0-47A2-B9CF-A6B221F3BAA8}">
      <dgm:prSet/>
      <dgm:spPr>
        <a:solidFill>
          <a:schemeClr val="tx1"/>
        </a:solidFill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EBE547B1-C299-4604-89AF-3542D411435E}">
      <dgm:prSet phldrT="[Text]"/>
      <dgm:spPr>
        <a:solidFill>
          <a:schemeClr val="accent4">
            <a:lumMod val="50000"/>
          </a:schemeClr>
        </a:solidFill>
        <a:ln w="76200">
          <a:solidFill>
            <a:schemeClr val="tx1"/>
          </a:solidFill>
        </a:ln>
      </dgm:spPr>
      <dgm:t>
        <a:bodyPr/>
        <a:lstStyle/>
        <a:p>
          <a:r>
            <a:rPr lang="bn-IN" b="1" dirty="0" smtClean="0">
              <a:latin typeface="NikoshBAN" panose="02000000000000000000" pitchFamily="2" charset="0"/>
              <a:cs typeface="NikoshBAN" panose="02000000000000000000" pitchFamily="2" charset="0"/>
            </a:rPr>
            <a:t>নিরাপত্তা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D0F978-3FB0-4B02-9261-D13664B4D44B}" type="parTrans" cxnId="{A49D5A41-7284-4E2B-92E4-AAE1F0806E3D}">
      <dgm:prSet/>
      <dgm:spPr/>
      <dgm:t>
        <a:bodyPr/>
        <a:lstStyle/>
        <a:p>
          <a:endParaRPr lang="en-US"/>
        </a:p>
      </dgm:t>
    </dgm:pt>
    <dgm:pt modelId="{43666D14-A0D9-4536-B787-8BA7880E82E5}" type="sibTrans" cxnId="{A49D5A41-7284-4E2B-92E4-AAE1F0806E3D}">
      <dgm:prSet/>
      <dgm:spPr>
        <a:solidFill>
          <a:schemeClr val="tx1"/>
        </a:solidFill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BE5ECF5C-46D5-4BEB-93BD-0B71786D557F}">
      <dgm:prSet phldrT="[Text]"/>
      <dgm:spPr>
        <a:solidFill>
          <a:schemeClr val="accent4">
            <a:lumMod val="50000"/>
          </a:schemeClr>
        </a:solidFill>
        <a:ln w="76200">
          <a:solidFill>
            <a:schemeClr val="tx1"/>
          </a:solidFill>
        </a:ln>
      </dgm:spPr>
      <dgm:t>
        <a:bodyPr/>
        <a:lstStyle/>
        <a:p>
          <a:r>
            <a:rPr lang="bn-IN" b="1" dirty="0" smtClean="0">
              <a:latin typeface="NikoshBAN" panose="02000000000000000000" pitchFamily="2" charset="0"/>
              <a:cs typeface="NikoshBAN" panose="02000000000000000000" pitchFamily="2" charset="0"/>
            </a:rPr>
            <a:t>বিনোদন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AA9CE3-A043-41D8-AC90-AF7600BDB38B}" type="parTrans" cxnId="{8C2E6069-996A-4D8E-A0D9-E50771E5115C}">
      <dgm:prSet/>
      <dgm:spPr/>
      <dgm:t>
        <a:bodyPr/>
        <a:lstStyle/>
        <a:p>
          <a:endParaRPr lang="en-US"/>
        </a:p>
      </dgm:t>
    </dgm:pt>
    <dgm:pt modelId="{BEBC55E1-1F7F-4E20-8F5A-C2C3E747A917}" type="sibTrans" cxnId="{8C2E6069-996A-4D8E-A0D9-E50771E5115C}">
      <dgm:prSet/>
      <dgm:spPr>
        <a:solidFill>
          <a:schemeClr val="tx1"/>
        </a:solidFill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86374AD4-4F4A-42CE-861A-2E9FC6D1C888}">
      <dgm:prSet/>
      <dgm:spPr>
        <a:solidFill>
          <a:schemeClr val="accent4">
            <a:lumMod val="50000"/>
          </a:schemeClr>
        </a:solidFill>
        <a:ln w="76200">
          <a:solidFill>
            <a:schemeClr val="tx1"/>
          </a:solidFill>
        </a:ln>
      </dgm:spPr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ব্যাং</a:t>
          </a:r>
          <a:r>
            <a:rPr lang="bn-IN" b="1" dirty="0" smtClean="0">
              <a:latin typeface="NikoshBAN" panose="02000000000000000000" pitchFamily="2" charset="0"/>
              <a:cs typeface="NikoshBAN" panose="02000000000000000000" pitchFamily="2" charset="0"/>
            </a:rPr>
            <a:t>কিং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4D41AB-0525-46C2-95C6-FDED3B744DAD}" type="parTrans" cxnId="{364147AD-18BE-4145-B1DB-F27522200FF1}">
      <dgm:prSet/>
      <dgm:spPr/>
      <dgm:t>
        <a:bodyPr/>
        <a:lstStyle/>
        <a:p>
          <a:endParaRPr lang="en-US"/>
        </a:p>
      </dgm:t>
    </dgm:pt>
    <dgm:pt modelId="{3BE84F63-A32B-4FF8-B9CA-093E52D23BB1}" type="sibTrans" cxnId="{364147AD-18BE-4145-B1DB-F27522200FF1}">
      <dgm:prSet/>
      <dgm:spPr>
        <a:solidFill>
          <a:schemeClr val="tx1"/>
        </a:solidFill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5D4FCD19-2F05-4EC6-89EA-F8B7B5AC5FFE}" type="pres">
      <dgm:prSet presAssocID="{48171258-2B3C-4D62-BB0F-1002CBBE51C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7A92B8-B484-4F58-A7A7-1DA24AB68B77}" type="pres">
      <dgm:prSet presAssocID="{96B7B5BA-75F4-48D7-BC36-3FBA0296319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EA6-5735-4BC2-B976-5481D82277DC}" type="pres">
      <dgm:prSet presAssocID="{81679915-A137-469B-A5AE-6FCFFC9027E2}" presName="sibTrans" presStyleLbl="sibTrans2D1" presStyleIdx="0" presStyleCnt="6"/>
      <dgm:spPr/>
      <dgm:t>
        <a:bodyPr/>
        <a:lstStyle/>
        <a:p>
          <a:endParaRPr lang="en-US"/>
        </a:p>
      </dgm:t>
    </dgm:pt>
    <dgm:pt modelId="{C6DB989E-6A65-458B-B671-E7FA175AABDD}" type="pres">
      <dgm:prSet presAssocID="{81679915-A137-469B-A5AE-6FCFFC9027E2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CC88AD59-C3B1-4122-AA9D-B95909DE309C}" type="pres">
      <dgm:prSet presAssocID="{2078060B-A8B4-4FA0-B111-C6AAB0C3332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7B07C-682C-40AD-9979-FBE1B9C70A44}" type="pres">
      <dgm:prSet presAssocID="{95831532-5DDF-480C-920B-5E4812A1BEB4}" presName="sibTrans" presStyleLbl="sibTrans2D1" presStyleIdx="1" presStyleCnt="6"/>
      <dgm:spPr/>
      <dgm:t>
        <a:bodyPr/>
        <a:lstStyle/>
        <a:p>
          <a:endParaRPr lang="en-US"/>
        </a:p>
      </dgm:t>
    </dgm:pt>
    <dgm:pt modelId="{BCB89E77-A100-4C2F-B8B2-EC95F1217C29}" type="pres">
      <dgm:prSet presAssocID="{95831532-5DDF-480C-920B-5E4812A1BEB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2BBDD55-4D5A-4FAE-B807-80E1EE7CAEB5}" type="pres">
      <dgm:prSet presAssocID="{5CB23F42-A1E2-42F8-B9DE-95059B6EDCD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3A24E-0C85-4868-AAE4-53512E32E432}" type="pres">
      <dgm:prSet presAssocID="{55E461D8-BDA4-4966-9596-8E084C5B3352}" presName="sibTrans" presStyleLbl="sibTrans2D1" presStyleIdx="2" presStyleCnt="6"/>
      <dgm:spPr/>
      <dgm:t>
        <a:bodyPr/>
        <a:lstStyle/>
        <a:p>
          <a:endParaRPr lang="en-US"/>
        </a:p>
      </dgm:t>
    </dgm:pt>
    <dgm:pt modelId="{F9ADB3AF-D958-4DD0-8E96-FDD6BA65A6AF}" type="pres">
      <dgm:prSet presAssocID="{55E461D8-BDA4-4966-9596-8E084C5B3352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094C4EE4-9DB9-41A9-95BF-11BF963F3F94}" type="pres">
      <dgm:prSet presAssocID="{86374AD4-4F4A-42CE-861A-2E9FC6D1C88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75FDF-C16F-4511-858F-519B3548F6C6}" type="pres">
      <dgm:prSet presAssocID="{3BE84F63-A32B-4FF8-B9CA-093E52D23BB1}" presName="sibTrans" presStyleLbl="sibTrans2D1" presStyleIdx="3" presStyleCnt="6"/>
      <dgm:spPr/>
      <dgm:t>
        <a:bodyPr/>
        <a:lstStyle/>
        <a:p>
          <a:endParaRPr lang="en-US"/>
        </a:p>
      </dgm:t>
    </dgm:pt>
    <dgm:pt modelId="{9968ECE8-7752-4BE5-9E78-F4F4408BF870}" type="pres">
      <dgm:prSet presAssocID="{3BE84F63-A32B-4FF8-B9CA-093E52D23BB1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0367FCAB-97FF-43A8-A7B9-674B712C4F94}" type="pres">
      <dgm:prSet presAssocID="{EBE547B1-C299-4604-89AF-3542D411435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48D0E-3219-4E53-86A6-71C44A5237DF}" type="pres">
      <dgm:prSet presAssocID="{43666D14-A0D9-4536-B787-8BA7880E82E5}" presName="sibTrans" presStyleLbl="sibTrans2D1" presStyleIdx="4" presStyleCnt="6"/>
      <dgm:spPr/>
      <dgm:t>
        <a:bodyPr/>
        <a:lstStyle/>
        <a:p>
          <a:endParaRPr lang="en-US"/>
        </a:p>
      </dgm:t>
    </dgm:pt>
    <dgm:pt modelId="{A8EE0C70-FE54-4928-B809-C3900507BA24}" type="pres">
      <dgm:prSet presAssocID="{43666D14-A0D9-4536-B787-8BA7880E82E5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3EAC62A8-CE44-41A2-B07C-48585C93963E}" type="pres">
      <dgm:prSet presAssocID="{BE5ECF5C-46D5-4BEB-93BD-0B71786D557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76603-B539-4329-8660-FA6A4B3CBB2F}" type="pres">
      <dgm:prSet presAssocID="{BEBC55E1-1F7F-4E20-8F5A-C2C3E747A917}" presName="sibTrans" presStyleLbl="sibTrans2D1" presStyleIdx="5" presStyleCnt="6"/>
      <dgm:spPr/>
      <dgm:t>
        <a:bodyPr/>
        <a:lstStyle/>
        <a:p>
          <a:endParaRPr lang="en-US"/>
        </a:p>
      </dgm:t>
    </dgm:pt>
    <dgm:pt modelId="{E10F01A6-F594-4579-AE84-54EDF9B4D6BA}" type="pres">
      <dgm:prSet presAssocID="{BEBC55E1-1F7F-4E20-8F5A-C2C3E747A917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A49D5A41-7284-4E2B-92E4-AAE1F0806E3D}" srcId="{48171258-2B3C-4D62-BB0F-1002CBBE51CE}" destId="{EBE547B1-C299-4604-89AF-3542D411435E}" srcOrd="4" destOrd="0" parTransId="{55D0F978-3FB0-4B02-9261-D13664B4D44B}" sibTransId="{43666D14-A0D9-4536-B787-8BA7880E82E5}"/>
    <dgm:cxn modelId="{85E25329-5429-4E3F-83B5-9E1D1EC31A5A}" srcId="{48171258-2B3C-4D62-BB0F-1002CBBE51CE}" destId="{2078060B-A8B4-4FA0-B111-C6AAB0C33322}" srcOrd="1" destOrd="0" parTransId="{D80A5990-F3BE-4F7E-9719-F92E1FE2D7D1}" sibTransId="{95831532-5DDF-480C-920B-5E4812A1BEB4}"/>
    <dgm:cxn modelId="{85AF3C2F-E0D7-49C1-A6FB-2CB9EC9F99F4}" type="presOf" srcId="{43666D14-A0D9-4536-B787-8BA7880E82E5}" destId="{A8EE0C70-FE54-4928-B809-C3900507BA24}" srcOrd="1" destOrd="0" presId="urn:microsoft.com/office/officeart/2005/8/layout/cycle2"/>
    <dgm:cxn modelId="{7B3E3776-94A0-411F-A36F-7B816898C37E}" type="presOf" srcId="{55E461D8-BDA4-4966-9596-8E084C5B3352}" destId="{F9ADB3AF-D958-4DD0-8E96-FDD6BA65A6AF}" srcOrd="1" destOrd="0" presId="urn:microsoft.com/office/officeart/2005/8/layout/cycle2"/>
    <dgm:cxn modelId="{97F835E2-4F86-4FC6-AD72-65EE43DF94DE}" type="presOf" srcId="{BEBC55E1-1F7F-4E20-8F5A-C2C3E747A917}" destId="{E10F01A6-F594-4579-AE84-54EDF9B4D6BA}" srcOrd="1" destOrd="0" presId="urn:microsoft.com/office/officeart/2005/8/layout/cycle2"/>
    <dgm:cxn modelId="{10E65895-C183-474E-9845-38E6448640F0}" type="presOf" srcId="{81679915-A137-469B-A5AE-6FCFFC9027E2}" destId="{C6DB989E-6A65-458B-B671-E7FA175AABDD}" srcOrd="1" destOrd="0" presId="urn:microsoft.com/office/officeart/2005/8/layout/cycle2"/>
    <dgm:cxn modelId="{9FE95001-F7A6-421F-BD76-A6DDEDDA77A4}" type="presOf" srcId="{96B7B5BA-75F4-48D7-BC36-3FBA02963197}" destId="{B47A92B8-B484-4F58-A7A7-1DA24AB68B77}" srcOrd="0" destOrd="0" presId="urn:microsoft.com/office/officeart/2005/8/layout/cycle2"/>
    <dgm:cxn modelId="{364147AD-18BE-4145-B1DB-F27522200FF1}" srcId="{48171258-2B3C-4D62-BB0F-1002CBBE51CE}" destId="{86374AD4-4F4A-42CE-861A-2E9FC6D1C888}" srcOrd="3" destOrd="0" parTransId="{EC4D41AB-0525-46C2-95C6-FDED3B744DAD}" sibTransId="{3BE84F63-A32B-4FF8-B9CA-093E52D23BB1}"/>
    <dgm:cxn modelId="{A7F338C0-C1C2-4D45-BEA1-06F672E92114}" type="presOf" srcId="{86374AD4-4F4A-42CE-861A-2E9FC6D1C888}" destId="{094C4EE4-9DB9-41A9-95BF-11BF963F3F94}" srcOrd="0" destOrd="0" presId="urn:microsoft.com/office/officeart/2005/8/layout/cycle2"/>
    <dgm:cxn modelId="{91C2F875-B0D0-4DD2-A9B7-ECB9B5B96B64}" type="presOf" srcId="{55E461D8-BDA4-4966-9596-8E084C5B3352}" destId="{32D3A24E-0C85-4868-AAE4-53512E32E432}" srcOrd="0" destOrd="0" presId="urn:microsoft.com/office/officeart/2005/8/layout/cycle2"/>
    <dgm:cxn modelId="{3155B791-775B-4CC1-8994-6663B2076C6F}" type="presOf" srcId="{EBE547B1-C299-4604-89AF-3542D411435E}" destId="{0367FCAB-97FF-43A8-A7B9-674B712C4F94}" srcOrd="0" destOrd="0" presId="urn:microsoft.com/office/officeart/2005/8/layout/cycle2"/>
    <dgm:cxn modelId="{161F203D-D516-4620-ABC7-1C1F8D76D241}" type="presOf" srcId="{3BE84F63-A32B-4FF8-B9CA-093E52D23BB1}" destId="{9968ECE8-7752-4BE5-9E78-F4F4408BF870}" srcOrd="1" destOrd="0" presId="urn:microsoft.com/office/officeart/2005/8/layout/cycle2"/>
    <dgm:cxn modelId="{2197E333-06C0-47A2-B9CF-A6B221F3BAA8}" srcId="{48171258-2B3C-4D62-BB0F-1002CBBE51CE}" destId="{5CB23F42-A1E2-42F8-B9DE-95059B6EDCDA}" srcOrd="2" destOrd="0" parTransId="{D014EE11-8771-481A-9594-FB56F4875459}" sibTransId="{55E461D8-BDA4-4966-9596-8E084C5B3352}"/>
    <dgm:cxn modelId="{A8B1968E-EF74-4E02-B02B-A65525B5E917}" srcId="{48171258-2B3C-4D62-BB0F-1002CBBE51CE}" destId="{96B7B5BA-75F4-48D7-BC36-3FBA02963197}" srcOrd="0" destOrd="0" parTransId="{20C93331-12F3-4C50-BEEC-5E1F5C9CE54A}" sibTransId="{81679915-A137-469B-A5AE-6FCFFC9027E2}"/>
    <dgm:cxn modelId="{DE3599A6-4B58-4164-BB7D-D4B2B0AA5C57}" type="presOf" srcId="{81679915-A137-469B-A5AE-6FCFFC9027E2}" destId="{F1E32EA6-5735-4BC2-B976-5481D82277DC}" srcOrd="0" destOrd="0" presId="urn:microsoft.com/office/officeart/2005/8/layout/cycle2"/>
    <dgm:cxn modelId="{25663DE0-F49F-4587-BD80-D3CE37894FAE}" type="presOf" srcId="{95831532-5DDF-480C-920B-5E4812A1BEB4}" destId="{BCB89E77-A100-4C2F-B8B2-EC95F1217C29}" srcOrd="1" destOrd="0" presId="urn:microsoft.com/office/officeart/2005/8/layout/cycle2"/>
    <dgm:cxn modelId="{5B8D4880-76E9-491D-B471-57222D587C4F}" type="presOf" srcId="{BEBC55E1-1F7F-4E20-8F5A-C2C3E747A917}" destId="{88076603-B539-4329-8660-FA6A4B3CBB2F}" srcOrd="0" destOrd="0" presId="urn:microsoft.com/office/officeart/2005/8/layout/cycle2"/>
    <dgm:cxn modelId="{CA14B0EA-6975-4E04-BC13-0706980CA518}" type="presOf" srcId="{BE5ECF5C-46D5-4BEB-93BD-0B71786D557F}" destId="{3EAC62A8-CE44-41A2-B07C-48585C93963E}" srcOrd="0" destOrd="0" presId="urn:microsoft.com/office/officeart/2005/8/layout/cycle2"/>
    <dgm:cxn modelId="{4541FBBC-7B68-400B-ABC3-C37F68E31AD8}" type="presOf" srcId="{43666D14-A0D9-4536-B787-8BA7880E82E5}" destId="{99A48D0E-3219-4E53-86A6-71C44A5237DF}" srcOrd="0" destOrd="0" presId="urn:microsoft.com/office/officeart/2005/8/layout/cycle2"/>
    <dgm:cxn modelId="{52EC8F10-A6D8-4FED-BC70-A6DEB9B7FD19}" type="presOf" srcId="{2078060B-A8B4-4FA0-B111-C6AAB0C33322}" destId="{CC88AD59-C3B1-4122-AA9D-B95909DE309C}" srcOrd="0" destOrd="0" presId="urn:microsoft.com/office/officeart/2005/8/layout/cycle2"/>
    <dgm:cxn modelId="{99152CA4-F6A2-46D5-879D-FA4019555B16}" type="presOf" srcId="{5CB23F42-A1E2-42F8-B9DE-95059B6EDCDA}" destId="{E2BBDD55-4D5A-4FAE-B807-80E1EE7CAEB5}" srcOrd="0" destOrd="0" presId="urn:microsoft.com/office/officeart/2005/8/layout/cycle2"/>
    <dgm:cxn modelId="{D30C1E3B-B6EB-4BCA-B586-74C21B2CBAC3}" type="presOf" srcId="{95831532-5DDF-480C-920B-5E4812A1BEB4}" destId="{1257B07C-682C-40AD-9979-FBE1B9C70A44}" srcOrd="0" destOrd="0" presId="urn:microsoft.com/office/officeart/2005/8/layout/cycle2"/>
    <dgm:cxn modelId="{73D77D0C-1BEF-401D-9323-D6D037218DCE}" type="presOf" srcId="{48171258-2B3C-4D62-BB0F-1002CBBE51CE}" destId="{5D4FCD19-2F05-4EC6-89EA-F8B7B5AC5FFE}" srcOrd="0" destOrd="0" presId="urn:microsoft.com/office/officeart/2005/8/layout/cycle2"/>
    <dgm:cxn modelId="{259A7060-FF9D-4145-9126-89C5748BABAC}" type="presOf" srcId="{3BE84F63-A32B-4FF8-B9CA-093E52D23BB1}" destId="{82A75FDF-C16F-4511-858F-519B3548F6C6}" srcOrd="0" destOrd="0" presId="urn:microsoft.com/office/officeart/2005/8/layout/cycle2"/>
    <dgm:cxn modelId="{8C2E6069-996A-4D8E-A0D9-E50771E5115C}" srcId="{48171258-2B3C-4D62-BB0F-1002CBBE51CE}" destId="{BE5ECF5C-46D5-4BEB-93BD-0B71786D557F}" srcOrd="5" destOrd="0" parTransId="{76AA9CE3-A043-41D8-AC90-AF7600BDB38B}" sibTransId="{BEBC55E1-1F7F-4E20-8F5A-C2C3E747A917}"/>
    <dgm:cxn modelId="{0A956FA5-C386-4289-B649-51AEF977F8DB}" type="presParOf" srcId="{5D4FCD19-2F05-4EC6-89EA-F8B7B5AC5FFE}" destId="{B47A92B8-B484-4F58-A7A7-1DA24AB68B77}" srcOrd="0" destOrd="0" presId="urn:microsoft.com/office/officeart/2005/8/layout/cycle2"/>
    <dgm:cxn modelId="{C7F58660-7F53-455A-93ED-34BC3C380025}" type="presParOf" srcId="{5D4FCD19-2F05-4EC6-89EA-F8B7B5AC5FFE}" destId="{F1E32EA6-5735-4BC2-B976-5481D82277DC}" srcOrd="1" destOrd="0" presId="urn:microsoft.com/office/officeart/2005/8/layout/cycle2"/>
    <dgm:cxn modelId="{23884A3C-B690-48F9-AF9F-BE2A9253D4EF}" type="presParOf" srcId="{F1E32EA6-5735-4BC2-B976-5481D82277DC}" destId="{C6DB989E-6A65-458B-B671-E7FA175AABDD}" srcOrd="0" destOrd="0" presId="urn:microsoft.com/office/officeart/2005/8/layout/cycle2"/>
    <dgm:cxn modelId="{24C416D5-C082-45EA-8159-68F4B8F7F196}" type="presParOf" srcId="{5D4FCD19-2F05-4EC6-89EA-F8B7B5AC5FFE}" destId="{CC88AD59-C3B1-4122-AA9D-B95909DE309C}" srcOrd="2" destOrd="0" presId="urn:microsoft.com/office/officeart/2005/8/layout/cycle2"/>
    <dgm:cxn modelId="{431F1543-52FC-4177-89A2-8D22668EF45F}" type="presParOf" srcId="{5D4FCD19-2F05-4EC6-89EA-F8B7B5AC5FFE}" destId="{1257B07C-682C-40AD-9979-FBE1B9C70A44}" srcOrd="3" destOrd="0" presId="urn:microsoft.com/office/officeart/2005/8/layout/cycle2"/>
    <dgm:cxn modelId="{E4E5A5DC-2482-4116-BDDE-3A203333B0D4}" type="presParOf" srcId="{1257B07C-682C-40AD-9979-FBE1B9C70A44}" destId="{BCB89E77-A100-4C2F-B8B2-EC95F1217C29}" srcOrd="0" destOrd="0" presId="urn:microsoft.com/office/officeart/2005/8/layout/cycle2"/>
    <dgm:cxn modelId="{EC3B3EE5-C683-4F6B-9467-9894ABB00F58}" type="presParOf" srcId="{5D4FCD19-2F05-4EC6-89EA-F8B7B5AC5FFE}" destId="{E2BBDD55-4D5A-4FAE-B807-80E1EE7CAEB5}" srcOrd="4" destOrd="0" presId="urn:microsoft.com/office/officeart/2005/8/layout/cycle2"/>
    <dgm:cxn modelId="{75B7B0FC-E214-4748-8B74-5389ACD8994A}" type="presParOf" srcId="{5D4FCD19-2F05-4EC6-89EA-F8B7B5AC5FFE}" destId="{32D3A24E-0C85-4868-AAE4-53512E32E432}" srcOrd="5" destOrd="0" presId="urn:microsoft.com/office/officeart/2005/8/layout/cycle2"/>
    <dgm:cxn modelId="{9B6A6A68-9F17-47F2-A0BA-D50D5E437415}" type="presParOf" srcId="{32D3A24E-0C85-4868-AAE4-53512E32E432}" destId="{F9ADB3AF-D958-4DD0-8E96-FDD6BA65A6AF}" srcOrd="0" destOrd="0" presId="urn:microsoft.com/office/officeart/2005/8/layout/cycle2"/>
    <dgm:cxn modelId="{EF424808-127C-4C45-87C1-D7413F5403AC}" type="presParOf" srcId="{5D4FCD19-2F05-4EC6-89EA-F8B7B5AC5FFE}" destId="{094C4EE4-9DB9-41A9-95BF-11BF963F3F94}" srcOrd="6" destOrd="0" presId="urn:microsoft.com/office/officeart/2005/8/layout/cycle2"/>
    <dgm:cxn modelId="{94DD01F5-10C3-4077-AFFD-636EFC9BCA63}" type="presParOf" srcId="{5D4FCD19-2F05-4EC6-89EA-F8B7B5AC5FFE}" destId="{82A75FDF-C16F-4511-858F-519B3548F6C6}" srcOrd="7" destOrd="0" presId="urn:microsoft.com/office/officeart/2005/8/layout/cycle2"/>
    <dgm:cxn modelId="{D010134A-061F-4060-AB65-678117A7A010}" type="presParOf" srcId="{82A75FDF-C16F-4511-858F-519B3548F6C6}" destId="{9968ECE8-7752-4BE5-9E78-F4F4408BF870}" srcOrd="0" destOrd="0" presId="urn:microsoft.com/office/officeart/2005/8/layout/cycle2"/>
    <dgm:cxn modelId="{E21FD9CA-8693-4275-B2A6-3247CBAF20E7}" type="presParOf" srcId="{5D4FCD19-2F05-4EC6-89EA-F8B7B5AC5FFE}" destId="{0367FCAB-97FF-43A8-A7B9-674B712C4F94}" srcOrd="8" destOrd="0" presId="urn:microsoft.com/office/officeart/2005/8/layout/cycle2"/>
    <dgm:cxn modelId="{6F5819B8-1C55-4CC1-B150-8D7DF7DB5A57}" type="presParOf" srcId="{5D4FCD19-2F05-4EC6-89EA-F8B7B5AC5FFE}" destId="{99A48D0E-3219-4E53-86A6-71C44A5237DF}" srcOrd="9" destOrd="0" presId="urn:microsoft.com/office/officeart/2005/8/layout/cycle2"/>
    <dgm:cxn modelId="{D3F29881-A8ED-4D24-9A3E-C7BF3F6681A7}" type="presParOf" srcId="{99A48D0E-3219-4E53-86A6-71C44A5237DF}" destId="{A8EE0C70-FE54-4928-B809-C3900507BA24}" srcOrd="0" destOrd="0" presId="urn:microsoft.com/office/officeart/2005/8/layout/cycle2"/>
    <dgm:cxn modelId="{17999247-C137-423D-893F-876D46EA7101}" type="presParOf" srcId="{5D4FCD19-2F05-4EC6-89EA-F8B7B5AC5FFE}" destId="{3EAC62A8-CE44-41A2-B07C-48585C93963E}" srcOrd="10" destOrd="0" presId="urn:microsoft.com/office/officeart/2005/8/layout/cycle2"/>
    <dgm:cxn modelId="{062C2394-DD5D-43B5-ABBB-DBA6CF81C2D1}" type="presParOf" srcId="{5D4FCD19-2F05-4EC6-89EA-F8B7B5AC5FFE}" destId="{88076603-B539-4329-8660-FA6A4B3CBB2F}" srcOrd="11" destOrd="0" presId="urn:microsoft.com/office/officeart/2005/8/layout/cycle2"/>
    <dgm:cxn modelId="{EC9F1371-E940-484C-8E96-D11F9DA32650}" type="presParOf" srcId="{88076603-B539-4329-8660-FA6A4B3CBB2F}" destId="{E10F01A6-F594-4579-AE84-54EDF9B4D6B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9B35EC-9656-4110-9759-4E286B22039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E2A922-B78D-42A3-B935-4CC48E07C549}">
      <dgm:prSet phldrT="[Text]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৯৯৯ জাতীয় জরুরি সেবা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6D49E3-5215-4A7F-8A10-B59283C04A3C}" type="parTrans" cxnId="{BFBB8823-5E0D-4B81-B882-EA0BF62A63A4}">
      <dgm:prSet/>
      <dgm:spPr/>
      <dgm:t>
        <a:bodyPr/>
        <a:lstStyle/>
        <a:p>
          <a:endParaRPr lang="en-US"/>
        </a:p>
      </dgm:t>
    </dgm:pt>
    <dgm:pt modelId="{4FC42D5D-8893-47D9-8405-51ED59B54D2D}" type="sibTrans" cxnId="{BFBB8823-5E0D-4B81-B882-EA0BF62A63A4}">
      <dgm:prSet/>
      <dgm:spPr/>
      <dgm:t>
        <a:bodyPr/>
        <a:lstStyle/>
        <a:p>
          <a:endParaRPr lang="en-US"/>
        </a:p>
      </dgm:t>
    </dgm:pt>
    <dgm:pt modelId="{981E7CE0-DB1E-4993-BBEF-95B278971102}">
      <dgm:prSet phldrT="[Text]"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১০০    ডিএমপি হেল্প লাইন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BD8607-AF26-41B8-B723-F525212625CF}" type="parTrans" cxnId="{7D080D78-0263-4C1A-BA89-BD661D528569}">
      <dgm:prSet/>
      <dgm:spPr>
        <a:solidFill>
          <a:schemeClr val="tx1"/>
        </a:solidFill>
        <a:ln w="57150"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B35F8F80-3ED2-4E11-BB85-DA3A9EA07985}" type="sibTrans" cxnId="{7D080D78-0263-4C1A-BA89-BD661D528569}">
      <dgm:prSet/>
      <dgm:spPr/>
      <dgm:t>
        <a:bodyPr/>
        <a:lstStyle/>
        <a:p>
          <a:endParaRPr lang="en-US"/>
        </a:p>
      </dgm:t>
    </dgm:pt>
    <dgm:pt modelId="{A18AFE31-78B9-49F1-8D66-6762853E0016}">
      <dgm:prSet phldrT="[Text]"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১০৯       মহিলা ও শিশু বিষয়ক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CF1F83-E8D8-46AF-A0AD-40B0C68939BD}" type="parTrans" cxnId="{AB17CB9F-FA5C-417D-A719-B275682CF9DF}">
      <dgm:prSet/>
      <dgm:spPr>
        <a:solidFill>
          <a:schemeClr val="tx1"/>
        </a:solidFill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3265B96C-A323-4667-B795-AD0F2E126564}" type="sibTrans" cxnId="{AB17CB9F-FA5C-417D-A719-B275682CF9DF}">
      <dgm:prSet/>
      <dgm:spPr/>
      <dgm:t>
        <a:bodyPr/>
        <a:lstStyle/>
        <a:p>
          <a:endParaRPr lang="en-US"/>
        </a:p>
      </dgm:t>
    </dgm:pt>
    <dgm:pt modelId="{377D82E1-67C6-4EA0-A9E9-2B555FDFD603}">
      <dgm:prSet phldrT="[Text]"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১৬২৩৬ বাংলাদেশ  ব্যংক         কল সেন্টার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545A0E-8CFF-4844-8BC4-2412F2700E02}" type="parTrans" cxnId="{8374699E-4E6F-44B2-81FB-EEF0197791DA}">
      <dgm:prSet/>
      <dgm:spPr>
        <a:solidFill>
          <a:schemeClr val="tx1"/>
        </a:solidFill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8D65F00-D921-4744-92F4-B855FBA6946A}" type="sibTrans" cxnId="{8374699E-4E6F-44B2-81FB-EEF0197791DA}">
      <dgm:prSet/>
      <dgm:spPr/>
      <dgm:t>
        <a:bodyPr/>
        <a:lstStyle/>
        <a:p>
          <a:endParaRPr lang="en-US"/>
        </a:p>
      </dgm:t>
    </dgm:pt>
    <dgm:pt modelId="{14A6C640-CFF1-4CB1-82D1-E8A1DE367107}">
      <dgm:prSet phldrT="[Text]"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১৬৪৩০ </a:t>
          </a:r>
        </a:p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সরকারি আইন সেবা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3C0562-7669-47F9-ACC4-9192E6CEE046}" type="parTrans" cxnId="{B4CD0A64-6CD2-48E1-B4DB-D910D098F6E1}">
      <dgm:prSet/>
      <dgm:spPr>
        <a:solidFill>
          <a:schemeClr val="tx1"/>
        </a:solidFill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AE6611AB-BF91-4278-AD64-D64085645FE0}" type="sibTrans" cxnId="{B4CD0A64-6CD2-48E1-B4DB-D910D098F6E1}">
      <dgm:prSet/>
      <dgm:spPr/>
      <dgm:t>
        <a:bodyPr/>
        <a:lstStyle/>
        <a:p>
          <a:endParaRPr lang="en-US"/>
        </a:p>
      </dgm:t>
    </dgm:pt>
    <dgm:pt modelId="{C52AB1A6-4732-4200-984D-ED6A6D46308A}">
      <dgm:prSet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১৬১৬২    ঢাকা ওয়াসা হেল্প লাইন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9A3448-C531-454B-8E9D-0C51CFC44F29}" type="parTrans" cxnId="{5A229CEE-F876-4123-AC00-779C7F21310D}">
      <dgm:prSet/>
      <dgm:spPr>
        <a:solidFill>
          <a:schemeClr val="tx1"/>
        </a:solidFill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0097EC58-42E9-4BE1-9B3A-6664289A47E0}" type="sibTrans" cxnId="{5A229CEE-F876-4123-AC00-779C7F21310D}">
      <dgm:prSet/>
      <dgm:spPr/>
      <dgm:t>
        <a:bodyPr/>
        <a:lstStyle/>
        <a:p>
          <a:endParaRPr lang="en-US"/>
        </a:p>
      </dgm:t>
    </dgm:pt>
    <dgm:pt modelId="{4995E515-4133-4D7B-A080-019B6D74E299}">
      <dgm:prSet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১৬১২৩     কৃষি কল সেন্টার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E68BC0-2FDE-4E2A-A3A6-59FF0CD9C87E}" type="parTrans" cxnId="{DA84E655-9755-4A79-98FB-E214E7FCB0AA}">
      <dgm:prSet/>
      <dgm:spPr>
        <a:solidFill>
          <a:schemeClr val="tx1"/>
        </a:solidFill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53EB88F7-DF93-4DCF-9B34-88E372DB8617}" type="sibTrans" cxnId="{DA84E655-9755-4A79-98FB-E214E7FCB0AA}">
      <dgm:prSet/>
      <dgm:spPr/>
      <dgm:t>
        <a:bodyPr/>
        <a:lstStyle/>
        <a:p>
          <a:endParaRPr lang="en-US"/>
        </a:p>
      </dgm:t>
    </dgm:pt>
    <dgm:pt modelId="{A82CED82-C0A3-460E-9A44-D285087AA8A7}">
      <dgm:prSet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১০৫       জাতীয় পরিচয় পত্র হেল্প লাইন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FA240B-F544-4ECC-AB9C-2785EB721D34}" type="parTrans" cxnId="{630C1BCA-43DB-4B4B-9090-786B1E5889FE}">
      <dgm:prSet/>
      <dgm:spPr>
        <a:solidFill>
          <a:schemeClr val="tx1"/>
        </a:solidFill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39F4DED-E932-45EF-8017-743177928D91}" type="sibTrans" cxnId="{630C1BCA-43DB-4B4B-9090-786B1E5889FE}">
      <dgm:prSet/>
      <dgm:spPr/>
      <dgm:t>
        <a:bodyPr/>
        <a:lstStyle/>
        <a:p>
          <a:endParaRPr lang="en-US"/>
        </a:p>
      </dgm:t>
    </dgm:pt>
    <dgm:pt modelId="{45766568-A9D4-48B0-BBFE-7719620CA9EA}">
      <dgm:prSet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১০৬  </a:t>
          </a:r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দুর্নীতি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দমন</a:t>
          </a:r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কমিশন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D12930-B47B-40BF-B1A1-38D3D60385BE}" type="parTrans" cxnId="{16C21395-B636-41C0-8165-31330B5150BA}">
      <dgm:prSet/>
      <dgm:spPr>
        <a:solidFill>
          <a:schemeClr val="tx1"/>
        </a:solidFill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EE3C41E9-BDA4-4ACF-9DE6-2C449B6D29D2}" type="sibTrans" cxnId="{16C21395-B636-41C0-8165-31330B5150BA}">
      <dgm:prSet/>
      <dgm:spPr/>
      <dgm:t>
        <a:bodyPr/>
        <a:lstStyle/>
        <a:p>
          <a:endParaRPr lang="en-US"/>
        </a:p>
      </dgm:t>
    </dgm:pt>
    <dgm:pt modelId="{E076766B-51BE-457C-8658-065C91339D32}">
      <dgm:prSet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১০৯৮       শিশু সুরক্ষা হেল্প লাইন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D61A47-CB64-4B06-B1CB-F660F8F38CB4}" type="parTrans" cxnId="{C744F46D-6DF2-4F8F-A84C-F1EB8BF044EE}">
      <dgm:prSet/>
      <dgm:spPr>
        <a:solidFill>
          <a:schemeClr val="tx1"/>
        </a:solidFill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A60F7983-5206-47D0-BE80-E5FC1312BD70}" type="sibTrans" cxnId="{C744F46D-6DF2-4F8F-A84C-F1EB8BF044EE}">
      <dgm:prSet/>
      <dgm:spPr/>
      <dgm:t>
        <a:bodyPr/>
        <a:lstStyle/>
        <a:p>
          <a:endParaRPr lang="en-US"/>
        </a:p>
      </dgm:t>
    </dgm:pt>
    <dgm:pt modelId="{E113F395-CD28-464E-8D42-10551C059E5C}">
      <dgm:prSet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৩৩৩    জাতীয় তথ্য বাতায়ন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71547A-2826-4CD4-9233-CE6028A17D27}" type="parTrans" cxnId="{1CEDAAA1-1C23-4793-86C9-6D1A4432CACC}">
      <dgm:prSet/>
      <dgm:spPr>
        <a:solidFill>
          <a:schemeClr val="tx1"/>
        </a:solidFill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138115EE-912A-46FF-97B4-7A3D119AEBCA}" type="sibTrans" cxnId="{1CEDAAA1-1C23-4793-86C9-6D1A4432CACC}">
      <dgm:prSet/>
      <dgm:spPr/>
      <dgm:t>
        <a:bodyPr/>
        <a:lstStyle/>
        <a:p>
          <a:endParaRPr lang="en-US"/>
        </a:p>
      </dgm:t>
    </dgm:pt>
    <dgm:pt modelId="{F5578406-12B3-4F9D-8648-D22046F4606F}">
      <dgm:prSet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১০৯৪১   দূর্যোগ বার্তা     হেল্প লাইন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781F24-A56B-4032-9167-08DE240D21BF}" type="parTrans" cxnId="{08090B15-B463-4A47-9288-D40282859005}">
      <dgm:prSet/>
      <dgm:spPr>
        <a:solidFill>
          <a:schemeClr val="tx1"/>
        </a:solidFill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8F9B40CF-2FE0-4D80-BB4C-7954177893C3}" type="sibTrans" cxnId="{08090B15-B463-4A47-9288-D40282859005}">
      <dgm:prSet/>
      <dgm:spPr/>
      <dgm:t>
        <a:bodyPr/>
        <a:lstStyle/>
        <a:p>
          <a:endParaRPr lang="en-US"/>
        </a:p>
      </dgm:t>
    </dgm:pt>
    <dgm:pt modelId="{140806C8-4C18-4281-93B1-3749D268B2EA}">
      <dgm:prSet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১৬৪৩০   আইন সেবা হেল্প লাইন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887049-18D5-46CF-AD44-DCED9E6964D9}" type="parTrans" cxnId="{5225C9A9-FA06-4A13-86FE-A7563D0D9F5A}">
      <dgm:prSet/>
      <dgm:spPr>
        <a:solidFill>
          <a:schemeClr val="tx1"/>
        </a:solidFill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DA84E11E-112B-468A-8F86-311CE8793FEF}" type="sibTrans" cxnId="{5225C9A9-FA06-4A13-86FE-A7563D0D9F5A}">
      <dgm:prSet/>
      <dgm:spPr/>
      <dgm:t>
        <a:bodyPr/>
        <a:lstStyle/>
        <a:p>
          <a:endParaRPr lang="en-US"/>
        </a:p>
      </dgm:t>
    </dgm:pt>
    <dgm:pt modelId="{EF340BD9-123B-43BC-8095-C6449FA2C741}">
      <dgm:prSet custT="1"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bn-IN" sz="11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১৬২৫৬    </a:t>
          </a:r>
          <a:r>
            <a:rPr lang="bn-IN" sz="1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ইউনিয়ন পরিষদ      </a:t>
          </a:r>
          <a:r>
            <a:rPr lang="bn-IN" sz="11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হেল্প লাইন</a:t>
          </a:r>
          <a:endParaRPr lang="en-US" sz="11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B181B1-D563-485E-828D-D5A70B636CF6}" type="parTrans" cxnId="{562CED16-7D94-49C2-A513-E98BBF728B49}">
      <dgm:prSet/>
      <dgm:spPr>
        <a:solidFill>
          <a:schemeClr val="tx1"/>
        </a:solidFill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B4736CB1-C52E-4F9F-953E-75655BCD3830}" type="sibTrans" cxnId="{562CED16-7D94-49C2-A513-E98BBF728B49}">
      <dgm:prSet/>
      <dgm:spPr/>
      <dgm:t>
        <a:bodyPr/>
        <a:lstStyle/>
        <a:p>
          <a:endParaRPr lang="en-US"/>
        </a:p>
      </dgm:t>
    </dgm:pt>
    <dgm:pt modelId="{85321267-935A-48AE-9620-8EAC3D704B2B}">
      <dgm:prSet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১০৯২২    মহিলা সংস্থা হেল্প লাইন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5F74F3-EAD8-49A5-B926-51939C0BF550}" type="parTrans" cxnId="{F0D0FC73-DA3F-469E-A814-0AC0F29DC409}">
      <dgm:prSet/>
      <dgm:spPr>
        <a:solidFill>
          <a:schemeClr val="tx1"/>
        </a:solidFill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4F57019C-C2C6-4704-BAE4-9929C81941C1}" type="sibTrans" cxnId="{F0D0FC73-DA3F-469E-A814-0AC0F29DC409}">
      <dgm:prSet/>
      <dgm:spPr/>
      <dgm:t>
        <a:bodyPr/>
        <a:lstStyle/>
        <a:p>
          <a:endParaRPr lang="en-US"/>
        </a:p>
      </dgm:t>
    </dgm:pt>
    <dgm:pt modelId="{92D9031E-7543-40FB-950D-36FA74F1D949}" type="pres">
      <dgm:prSet presAssocID="{879B35EC-9656-4110-9759-4E286B2203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5434BD-F3BD-4909-B4BC-C1D151177DDD}" type="pres">
      <dgm:prSet presAssocID="{D2E2A922-B78D-42A3-B935-4CC48E07C549}" presName="centerShape" presStyleLbl="node0" presStyleIdx="0" presStyleCnt="1"/>
      <dgm:spPr/>
      <dgm:t>
        <a:bodyPr/>
        <a:lstStyle/>
        <a:p>
          <a:endParaRPr lang="en-US"/>
        </a:p>
      </dgm:t>
    </dgm:pt>
    <dgm:pt modelId="{27331FCB-59B5-4523-B79A-44AFA615B9A3}" type="pres">
      <dgm:prSet presAssocID="{8DBD8607-AF26-41B8-B723-F525212625CF}" presName="parTrans" presStyleLbl="sibTrans2D1" presStyleIdx="0" presStyleCnt="14"/>
      <dgm:spPr/>
      <dgm:t>
        <a:bodyPr/>
        <a:lstStyle/>
        <a:p>
          <a:endParaRPr lang="en-US"/>
        </a:p>
      </dgm:t>
    </dgm:pt>
    <dgm:pt modelId="{FB5D2519-120B-45FE-8C9E-E17EDA9A6C30}" type="pres">
      <dgm:prSet presAssocID="{8DBD8607-AF26-41B8-B723-F525212625CF}" presName="connectorText" presStyleLbl="sibTrans2D1" presStyleIdx="0" presStyleCnt="14"/>
      <dgm:spPr/>
      <dgm:t>
        <a:bodyPr/>
        <a:lstStyle/>
        <a:p>
          <a:endParaRPr lang="en-US"/>
        </a:p>
      </dgm:t>
    </dgm:pt>
    <dgm:pt modelId="{AD853A6A-A9BF-4698-8D83-2672E5DFDD3E}" type="pres">
      <dgm:prSet presAssocID="{981E7CE0-DB1E-4993-BBEF-95B278971102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0FA53-5152-455D-8E47-70F6508A9115}" type="pres">
      <dgm:prSet presAssocID="{33CF1F83-E8D8-46AF-A0AD-40B0C68939BD}" presName="parTrans" presStyleLbl="sibTrans2D1" presStyleIdx="1" presStyleCnt="14"/>
      <dgm:spPr/>
      <dgm:t>
        <a:bodyPr/>
        <a:lstStyle/>
        <a:p>
          <a:endParaRPr lang="en-US"/>
        </a:p>
      </dgm:t>
    </dgm:pt>
    <dgm:pt modelId="{9D84A1FA-6092-4232-B5EA-BA7FD88C858F}" type="pres">
      <dgm:prSet presAssocID="{33CF1F83-E8D8-46AF-A0AD-40B0C68939BD}" presName="connectorText" presStyleLbl="sibTrans2D1" presStyleIdx="1" presStyleCnt="14"/>
      <dgm:spPr/>
      <dgm:t>
        <a:bodyPr/>
        <a:lstStyle/>
        <a:p>
          <a:endParaRPr lang="en-US"/>
        </a:p>
      </dgm:t>
    </dgm:pt>
    <dgm:pt modelId="{B2720BFC-C917-4B20-88F6-599B74ABACB9}" type="pres">
      <dgm:prSet presAssocID="{A18AFE31-78B9-49F1-8D66-6762853E0016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B813E-36AA-4A7B-942A-9684D7D36293}" type="pres">
      <dgm:prSet presAssocID="{06D12930-B47B-40BF-B1A1-38D3D60385BE}" presName="parTrans" presStyleLbl="sibTrans2D1" presStyleIdx="2" presStyleCnt="14"/>
      <dgm:spPr/>
      <dgm:t>
        <a:bodyPr/>
        <a:lstStyle/>
        <a:p>
          <a:endParaRPr lang="en-US"/>
        </a:p>
      </dgm:t>
    </dgm:pt>
    <dgm:pt modelId="{EE0F817D-2F59-4C6C-ADE8-4268B6625F11}" type="pres">
      <dgm:prSet presAssocID="{06D12930-B47B-40BF-B1A1-38D3D60385BE}" presName="connectorText" presStyleLbl="sibTrans2D1" presStyleIdx="2" presStyleCnt="14"/>
      <dgm:spPr/>
      <dgm:t>
        <a:bodyPr/>
        <a:lstStyle/>
        <a:p>
          <a:endParaRPr lang="en-US"/>
        </a:p>
      </dgm:t>
    </dgm:pt>
    <dgm:pt modelId="{F4E5FBE4-779B-48FF-8A09-76DAC5D24AAB}" type="pres">
      <dgm:prSet presAssocID="{45766568-A9D4-48B0-BBFE-7719620CA9EA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CA627-378F-4DEA-BEBC-39960EE7C23F}" type="pres">
      <dgm:prSet presAssocID="{7DD61A47-CB64-4B06-B1CB-F660F8F38CB4}" presName="parTrans" presStyleLbl="sibTrans2D1" presStyleIdx="3" presStyleCnt="14"/>
      <dgm:spPr/>
      <dgm:t>
        <a:bodyPr/>
        <a:lstStyle/>
        <a:p>
          <a:endParaRPr lang="en-US"/>
        </a:p>
      </dgm:t>
    </dgm:pt>
    <dgm:pt modelId="{BE21F9CC-B3ED-4775-B7D2-10DA97433D7E}" type="pres">
      <dgm:prSet presAssocID="{7DD61A47-CB64-4B06-B1CB-F660F8F38CB4}" presName="connectorText" presStyleLbl="sibTrans2D1" presStyleIdx="3" presStyleCnt="14"/>
      <dgm:spPr/>
      <dgm:t>
        <a:bodyPr/>
        <a:lstStyle/>
        <a:p>
          <a:endParaRPr lang="en-US"/>
        </a:p>
      </dgm:t>
    </dgm:pt>
    <dgm:pt modelId="{9B0CB054-E15A-41A8-A4AE-10445F03AF32}" type="pres">
      <dgm:prSet presAssocID="{E076766B-51BE-457C-8658-065C91339D32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6CE18-8A17-483A-82D3-EFF992743EC5}" type="pres">
      <dgm:prSet presAssocID="{4C781F24-A56B-4032-9167-08DE240D21BF}" presName="parTrans" presStyleLbl="sibTrans2D1" presStyleIdx="4" presStyleCnt="14"/>
      <dgm:spPr/>
      <dgm:t>
        <a:bodyPr/>
        <a:lstStyle/>
        <a:p>
          <a:endParaRPr lang="en-US"/>
        </a:p>
      </dgm:t>
    </dgm:pt>
    <dgm:pt modelId="{E9064753-2814-4366-92D3-BF27E8231044}" type="pres">
      <dgm:prSet presAssocID="{4C781F24-A56B-4032-9167-08DE240D21BF}" presName="connectorText" presStyleLbl="sibTrans2D1" presStyleIdx="4" presStyleCnt="14"/>
      <dgm:spPr/>
      <dgm:t>
        <a:bodyPr/>
        <a:lstStyle/>
        <a:p>
          <a:endParaRPr lang="en-US"/>
        </a:p>
      </dgm:t>
    </dgm:pt>
    <dgm:pt modelId="{EE654849-391C-4863-9559-16A8A9C328DA}" type="pres">
      <dgm:prSet presAssocID="{F5578406-12B3-4F9D-8648-D22046F4606F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AA990-BFE8-4AE3-B789-E6AEF7C624C0}" type="pres">
      <dgm:prSet presAssocID="{DA887049-18D5-46CF-AD44-DCED9E6964D9}" presName="parTrans" presStyleLbl="sibTrans2D1" presStyleIdx="5" presStyleCnt="14"/>
      <dgm:spPr/>
      <dgm:t>
        <a:bodyPr/>
        <a:lstStyle/>
        <a:p>
          <a:endParaRPr lang="en-US"/>
        </a:p>
      </dgm:t>
    </dgm:pt>
    <dgm:pt modelId="{7E2983BB-F1CB-4BA6-A7F9-B8AD203E21FC}" type="pres">
      <dgm:prSet presAssocID="{DA887049-18D5-46CF-AD44-DCED9E6964D9}" presName="connectorText" presStyleLbl="sibTrans2D1" presStyleIdx="5" presStyleCnt="14"/>
      <dgm:spPr/>
      <dgm:t>
        <a:bodyPr/>
        <a:lstStyle/>
        <a:p>
          <a:endParaRPr lang="en-US"/>
        </a:p>
      </dgm:t>
    </dgm:pt>
    <dgm:pt modelId="{E4EC0ECE-223F-454E-AEFB-0EE577EB5467}" type="pres">
      <dgm:prSet presAssocID="{140806C8-4C18-4281-93B1-3749D268B2EA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382B0-866B-43F8-B8D2-6FC1B0DD4D9F}" type="pres">
      <dgm:prSet presAssocID="{9A71547A-2826-4CD4-9233-CE6028A17D27}" presName="parTrans" presStyleLbl="sibTrans2D1" presStyleIdx="6" presStyleCnt="14"/>
      <dgm:spPr/>
      <dgm:t>
        <a:bodyPr/>
        <a:lstStyle/>
        <a:p>
          <a:endParaRPr lang="en-US"/>
        </a:p>
      </dgm:t>
    </dgm:pt>
    <dgm:pt modelId="{933F80CA-07E1-48E8-B4CA-7C378455D584}" type="pres">
      <dgm:prSet presAssocID="{9A71547A-2826-4CD4-9233-CE6028A17D27}" presName="connectorText" presStyleLbl="sibTrans2D1" presStyleIdx="6" presStyleCnt="14"/>
      <dgm:spPr/>
      <dgm:t>
        <a:bodyPr/>
        <a:lstStyle/>
        <a:p>
          <a:endParaRPr lang="en-US"/>
        </a:p>
      </dgm:t>
    </dgm:pt>
    <dgm:pt modelId="{458B1283-FA52-4A5A-8EAB-71966EE18C38}" type="pres">
      <dgm:prSet presAssocID="{E113F395-CD28-464E-8D42-10551C059E5C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A9231-E1BB-4C4C-9FB3-6C53304E8844}" type="pres">
      <dgm:prSet presAssocID="{029A3448-C531-454B-8E9D-0C51CFC44F29}" presName="parTrans" presStyleLbl="sibTrans2D1" presStyleIdx="7" presStyleCnt="14"/>
      <dgm:spPr/>
      <dgm:t>
        <a:bodyPr/>
        <a:lstStyle/>
        <a:p>
          <a:endParaRPr lang="en-US"/>
        </a:p>
      </dgm:t>
    </dgm:pt>
    <dgm:pt modelId="{61F0F80D-4479-493C-8CA7-9972FB9CD5B3}" type="pres">
      <dgm:prSet presAssocID="{029A3448-C531-454B-8E9D-0C51CFC44F29}" presName="connectorText" presStyleLbl="sibTrans2D1" presStyleIdx="7" presStyleCnt="14"/>
      <dgm:spPr/>
      <dgm:t>
        <a:bodyPr/>
        <a:lstStyle/>
        <a:p>
          <a:endParaRPr lang="en-US"/>
        </a:p>
      </dgm:t>
    </dgm:pt>
    <dgm:pt modelId="{5A914025-0819-416C-A4DC-561DFA850384}" type="pres">
      <dgm:prSet presAssocID="{C52AB1A6-4732-4200-984D-ED6A6D46308A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EE9A6-B227-4FC0-8FE1-4082B47F5BE5}" type="pres">
      <dgm:prSet presAssocID="{58FA240B-F544-4ECC-AB9C-2785EB721D34}" presName="parTrans" presStyleLbl="sibTrans2D1" presStyleIdx="8" presStyleCnt="14"/>
      <dgm:spPr/>
      <dgm:t>
        <a:bodyPr/>
        <a:lstStyle/>
        <a:p>
          <a:endParaRPr lang="en-US"/>
        </a:p>
      </dgm:t>
    </dgm:pt>
    <dgm:pt modelId="{FCD8214C-D108-4F6A-B82C-DD689F498545}" type="pres">
      <dgm:prSet presAssocID="{58FA240B-F544-4ECC-AB9C-2785EB721D34}" presName="connectorText" presStyleLbl="sibTrans2D1" presStyleIdx="8" presStyleCnt="14"/>
      <dgm:spPr/>
      <dgm:t>
        <a:bodyPr/>
        <a:lstStyle/>
        <a:p>
          <a:endParaRPr lang="en-US"/>
        </a:p>
      </dgm:t>
    </dgm:pt>
    <dgm:pt modelId="{C7F59CD5-71DE-45D7-85AC-5AB0802B27D0}" type="pres">
      <dgm:prSet presAssocID="{A82CED82-C0A3-460E-9A44-D285087AA8A7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1FC42-0E65-4447-A923-E4667792E7F9}" type="pres">
      <dgm:prSet presAssocID="{A3B181B1-D563-485E-828D-D5A70B636CF6}" presName="parTrans" presStyleLbl="sibTrans2D1" presStyleIdx="9" presStyleCnt="14"/>
      <dgm:spPr/>
      <dgm:t>
        <a:bodyPr/>
        <a:lstStyle/>
        <a:p>
          <a:endParaRPr lang="en-US"/>
        </a:p>
      </dgm:t>
    </dgm:pt>
    <dgm:pt modelId="{EA52B220-35BA-49A1-9563-5F25BF55622E}" type="pres">
      <dgm:prSet presAssocID="{A3B181B1-D563-485E-828D-D5A70B636CF6}" presName="connectorText" presStyleLbl="sibTrans2D1" presStyleIdx="9" presStyleCnt="14"/>
      <dgm:spPr/>
      <dgm:t>
        <a:bodyPr/>
        <a:lstStyle/>
        <a:p>
          <a:endParaRPr lang="en-US"/>
        </a:p>
      </dgm:t>
    </dgm:pt>
    <dgm:pt modelId="{A9994EEE-D942-479E-91EF-F86DB10BA0E0}" type="pres">
      <dgm:prSet presAssocID="{EF340BD9-123B-43BC-8095-C6449FA2C741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FB35A-0CE9-4BC2-8174-0A091A2F1884}" type="pres">
      <dgm:prSet presAssocID="{5D5F74F3-EAD8-49A5-B926-51939C0BF550}" presName="parTrans" presStyleLbl="sibTrans2D1" presStyleIdx="10" presStyleCnt="14"/>
      <dgm:spPr/>
      <dgm:t>
        <a:bodyPr/>
        <a:lstStyle/>
        <a:p>
          <a:endParaRPr lang="en-US"/>
        </a:p>
      </dgm:t>
    </dgm:pt>
    <dgm:pt modelId="{01DB8EDF-5805-426B-B4D4-77149ACFE9AE}" type="pres">
      <dgm:prSet presAssocID="{5D5F74F3-EAD8-49A5-B926-51939C0BF550}" presName="connectorText" presStyleLbl="sibTrans2D1" presStyleIdx="10" presStyleCnt="14"/>
      <dgm:spPr/>
      <dgm:t>
        <a:bodyPr/>
        <a:lstStyle/>
        <a:p>
          <a:endParaRPr lang="en-US"/>
        </a:p>
      </dgm:t>
    </dgm:pt>
    <dgm:pt modelId="{58F5F675-1E7D-4F19-A6AE-EA568ACC3FAF}" type="pres">
      <dgm:prSet presAssocID="{85321267-935A-48AE-9620-8EAC3D704B2B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940F4-6ADB-44CE-A4BA-52986DC7EC01}" type="pres">
      <dgm:prSet presAssocID="{76E68BC0-2FDE-4E2A-A3A6-59FF0CD9C87E}" presName="parTrans" presStyleLbl="sibTrans2D1" presStyleIdx="11" presStyleCnt="14"/>
      <dgm:spPr/>
      <dgm:t>
        <a:bodyPr/>
        <a:lstStyle/>
        <a:p>
          <a:endParaRPr lang="en-US"/>
        </a:p>
      </dgm:t>
    </dgm:pt>
    <dgm:pt modelId="{0201B0B3-5D31-4EDA-8E7D-5104E9310A61}" type="pres">
      <dgm:prSet presAssocID="{76E68BC0-2FDE-4E2A-A3A6-59FF0CD9C87E}" presName="connectorText" presStyleLbl="sibTrans2D1" presStyleIdx="11" presStyleCnt="14"/>
      <dgm:spPr/>
      <dgm:t>
        <a:bodyPr/>
        <a:lstStyle/>
        <a:p>
          <a:endParaRPr lang="en-US"/>
        </a:p>
      </dgm:t>
    </dgm:pt>
    <dgm:pt modelId="{F6B24508-AB95-4ABB-A170-04199F209507}" type="pres">
      <dgm:prSet presAssocID="{4995E515-4133-4D7B-A080-019B6D74E299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F0367-3045-4F6B-9590-48E08D6E7F20}" type="pres">
      <dgm:prSet presAssocID="{9F545A0E-8CFF-4844-8BC4-2412F2700E02}" presName="parTrans" presStyleLbl="sibTrans2D1" presStyleIdx="12" presStyleCnt="14"/>
      <dgm:spPr/>
      <dgm:t>
        <a:bodyPr/>
        <a:lstStyle/>
        <a:p>
          <a:endParaRPr lang="en-US"/>
        </a:p>
      </dgm:t>
    </dgm:pt>
    <dgm:pt modelId="{18FDB615-D02E-4612-B618-B7C3AD42D1D1}" type="pres">
      <dgm:prSet presAssocID="{9F545A0E-8CFF-4844-8BC4-2412F2700E02}" presName="connectorText" presStyleLbl="sibTrans2D1" presStyleIdx="12" presStyleCnt="14"/>
      <dgm:spPr/>
      <dgm:t>
        <a:bodyPr/>
        <a:lstStyle/>
        <a:p>
          <a:endParaRPr lang="en-US"/>
        </a:p>
      </dgm:t>
    </dgm:pt>
    <dgm:pt modelId="{13ADD5E1-AACB-4712-9D72-D9F33949BAED}" type="pres">
      <dgm:prSet presAssocID="{377D82E1-67C6-4EA0-A9E9-2B555FDFD603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0DE4D-9874-4DA4-9906-6FC087938FCF}" type="pres">
      <dgm:prSet presAssocID="{9E3C0562-7669-47F9-ACC4-9192E6CEE046}" presName="parTrans" presStyleLbl="sibTrans2D1" presStyleIdx="13" presStyleCnt="14"/>
      <dgm:spPr/>
      <dgm:t>
        <a:bodyPr/>
        <a:lstStyle/>
        <a:p>
          <a:endParaRPr lang="en-US"/>
        </a:p>
      </dgm:t>
    </dgm:pt>
    <dgm:pt modelId="{58A07867-2C55-4CF6-B260-B83727D25C24}" type="pres">
      <dgm:prSet presAssocID="{9E3C0562-7669-47F9-ACC4-9192E6CEE046}" presName="connectorText" presStyleLbl="sibTrans2D1" presStyleIdx="13" presStyleCnt="14"/>
      <dgm:spPr/>
      <dgm:t>
        <a:bodyPr/>
        <a:lstStyle/>
        <a:p>
          <a:endParaRPr lang="en-US"/>
        </a:p>
      </dgm:t>
    </dgm:pt>
    <dgm:pt modelId="{958E5597-3A63-4886-B0C1-544AE6EBE1F8}" type="pres">
      <dgm:prSet presAssocID="{14A6C640-CFF1-4CB1-82D1-E8A1DE367107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358CCC-04C1-48F1-A6BD-C100290B09E3}" type="presOf" srcId="{D2E2A922-B78D-42A3-B935-4CC48E07C549}" destId="{CC5434BD-F3BD-4909-B4BC-C1D151177DDD}" srcOrd="0" destOrd="0" presId="urn:microsoft.com/office/officeart/2005/8/layout/radial5"/>
    <dgm:cxn modelId="{08090B15-B463-4A47-9288-D40282859005}" srcId="{D2E2A922-B78D-42A3-B935-4CC48E07C549}" destId="{F5578406-12B3-4F9D-8648-D22046F4606F}" srcOrd="4" destOrd="0" parTransId="{4C781F24-A56B-4032-9167-08DE240D21BF}" sibTransId="{8F9B40CF-2FE0-4D80-BB4C-7954177893C3}"/>
    <dgm:cxn modelId="{21151070-4B22-4314-BC35-E9559652FC28}" type="presOf" srcId="{14A6C640-CFF1-4CB1-82D1-E8A1DE367107}" destId="{958E5597-3A63-4886-B0C1-544AE6EBE1F8}" srcOrd="0" destOrd="0" presId="urn:microsoft.com/office/officeart/2005/8/layout/radial5"/>
    <dgm:cxn modelId="{FE6FB126-0724-4E43-B37E-B03A6117FB54}" type="presOf" srcId="{7DD61A47-CB64-4B06-B1CB-F660F8F38CB4}" destId="{6AFCA627-378F-4DEA-BEBC-39960EE7C23F}" srcOrd="0" destOrd="0" presId="urn:microsoft.com/office/officeart/2005/8/layout/radial5"/>
    <dgm:cxn modelId="{C744F46D-6DF2-4F8F-A84C-F1EB8BF044EE}" srcId="{D2E2A922-B78D-42A3-B935-4CC48E07C549}" destId="{E076766B-51BE-457C-8658-065C91339D32}" srcOrd="3" destOrd="0" parTransId="{7DD61A47-CB64-4B06-B1CB-F660F8F38CB4}" sibTransId="{A60F7983-5206-47D0-BE80-E5FC1312BD70}"/>
    <dgm:cxn modelId="{6C5DF2CC-AF57-4BF9-869E-AE3444EF7232}" type="presOf" srcId="{029A3448-C531-454B-8E9D-0C51CFC44F29}" destId="{61F0F80D-4479-493C-8CA7-9972FB9CD5B3}" srcOrd="1" destOrd="0" presId="urn:microsoft.com/office/officeart/2005/8/layout/radial5"/>
    <dgm:cxn modelId="{2E141360-F5FD-4873-94A6-1B284BB84222}" type="presOf" srcId="{58FA240B-F544-4ECC-AB9C-2785EB721D34}" destId="{FCD8214C-D108-4F6A-B82C-DD689F498545}" srcOrd="1" destOrd="0" presId="urn:microsoft.com/office/officeart/2005/8/layout/radial5"/>
    <dgm:cxn modelId="{D3FC9279-BC28-458D-A532-1C4D602B6C5C}" type="presOf" srcId="{06D12930-B47B-40BF-B1A1-38D3D60385BE}" destId="{EE0F817D-2F59-4C6C-ADE8-4268B6625F11}" srcOrd="1" destOrd="0" presId="urn:microsoft.com/office/officeart/2005/8/layout/radial5"/>
    <dgm:cxn modelId="{1874A5E0-37EA-465A-ADA5-151596A7FD76}" type="presOf" srcId="{58FA240B-F544-4ECC-AB9C-2785EB721D34}" destId="{9B2EE9A6-B227-4FC0-8FE1-4082B47F5BE5}" srcOrd="0" destOrd="0" presId="urn:microsoft.com/office/officeart/2005/8/layout/radial5"/>
    <dgm:cxn modelId="{562CED16-7D94-49C2-A513-E98BBF728B49}" srcId="{D2E2A922-B78D-42A3-B935-4CC48E07C549}" destId="{EF340BD9-123B-43BC-8095-C6449FA2C741}" srcOrd="9" destOrd="0" parTransId="{A3B181B1-D563-485E-828D-D5A70B636CF6}" sibTransId="{B4736CB1-C52E-4F9F-953E-75655BCD3830}"/>
    <dgm:cxn modelId="{55CB6B7F-AE1C-4FB2-A853-C61D9D851AA7}" type="presOf" srcId="{DA887049-18D5-46CF-AD44-DCED9E6964D9}" destId="{7E2983BB-F1CB-4BA6-A7F9-B8AD203E21FC}" srcOrd="1" destOrd="0" presId="urn:microsoft.com/office/officeart/2005/8/layout/radial5"/>
    <dgm:cxn modelId="{1781C83B-6A7A-4B02-A639-927633E12176}" type="presOf" srcId="{E113F395-CD28-464E-8D42-10551C059E5C}" destId="{458B1283-FA52-4A5A-8EAB-71966EE18C38}" srcOrd="0" destOrd="0" presId="urn:microsoft.com/office/officeart/2005/8/layout/radial5"/>
    <dgm:cxn modelId="{086312B8-3C5B-4733-AEA5-AAA30876ED1D}" type="presOf" srcId="{9F545A0E-8CFF-4844-8BC4-2412F2700E02}" destId="{4DCF0367-3045-4F6B-9590-48E08D6E7F20}" srcOrd="0" destOrd="0" presId="urn:microsoft.com/office/officeart/2005/8/layout/radial5"/>
    <dgm:cxn modelId="{1FB1180B-527D-4F22-BECC-02CC3AAAFAF1}" type="presOf" srcId="{A18AFE31-78B9-49F1-8D66-6762853E0016}" destId="{B2720BFC-C917-4B20-88F6-599B74ABACB9}" srcOrd="0" destOrd="0" presId="urn:microsoft.com/office/officeart/2005/8/layout/radial5"/>
    <dgm:cxn modelId="{767B260B-D13A-4556-B012-BB1136E0AB53}" type="presOf" srcId="{A3B181B1-D563-485E-828D-D5A70B636CF6}" destId="{EA52B220-35BA-49A1-9563-5F25BF55622E}" srcOrd="1" destOrd="0" presId="urn:microsoft.com/office/officeart/2005/8/layout/radial5"/>
    <dgm:cxn modelId="{9496B554-0E50-482A-9BCF-84C0B02BD057}" type="presOf" srcId="{DA887049-18D5-46CF-AD44-DCED9E6964D9}" destId="{339AA990-BFE8-4AE3-B789-E6AEF7C624C0}" srcOrd="0" destOrd="0" presId="urn:microsoft.com/office/officeart/2005/8/layout/radial5"/>
    <dgm:cxn modelId="{FE81B8D4-C094-4C90-8D26-704B40E72B9F}" type="presOf" srcId="{5D5F74F3-EAD8-49A5-B926-51939C0BF550}" destId="{C1AFB35A-0CE9-4BC2-8174-0A091A2F1884}" srcOrd="0" destOrd="0" presId="urn:microsoft.com/office/officeart/2005/8/layout/radial5"/>
    <dgm:cxn modelId="{7F12AB51-B6DB-42D0-A132-E8F070B8005A}" type="presOf" srcId="{029A3448-C531-454B-8E9D-0C51CFC44F29}" destId="{251A9231-E1BB-4C4C-9FB3-6C53304E8844}" srcOrd="0" destOrd="0" presId="urn:microsoft.com/office/officeart/2005/8/layout/radial5"/>
    <dgm:cxn modelId="{7FD7EE33-3715-4CA3-8D62-E11997FA2E8C}" type="presOf" srcId="{C52AB1A6-4732-4200-984D-ED6A6D46308A}" destId="{5A914025-0819-416C-A4DC-561DFA850384}" srcOrd="0" destOrd="0" presId="urn:microsoft.com/office/officeart/2005/8/layout/radial5"/>
    <dgm:cxn modelId="{AB17CB9F-FA5C-417D-A719-B275682CF9DF}" srcId="{D2E2A922-B78D-42A3-B935-4CC48E07C549}" destId="{A18AFE31-78B9-49F1-8D66-6762853E0016}" srcOrd="1" destOrd="0" parTransId="{33CF1F83-E8D8-46AF-A0AD-40B0C68939BD}" sibTransId="{3265B96C-A323-4667-B795-AD0F2E126564}"/>
    <dgm:cxn modelId="{DC3FC556-9329-4205-A4F1-2252D9CE788F}" type="presOf" srcId="{9F545A0E-8CFF-4844-8BC4-2412F2700E02}" destId="{18FDB615-D02E-4612-B618-B7C3AD42D1D1}" srcOrd="1" destOrd="0" presId="urn:microsoft.com/office/officeart/2005/8/layout/radial5"/>
    <dgm:cxn modelId="{1CEDAAA1-1C23-4793-86C9-6D1A4432CACC}" srcId="{D2E2A922-B78D-42A3-B935-4CC48E07C549}" destId="{E113F395-CD28-464E-8D42-10551C059E5C}" srcOrd="6" destOrd="0" parTransId="{9A71547A-2826-4CD4-9233-CE6028A17D27}" sibTransId="{138115EE-912A-46FF-97B4-7A3D119AEBCA}"/>
    <dgm:cxn modelId="{16C21395-B636-41C0-8165-31330B5150BA}" srcId="{D2E2A922-B78D-42A3-B935-4CC48E07C549}" destId="{45766568-A9D4-48B0-BBFE-7719620CA9EA}" srcOrd="2" destOrd="0" parTransId="{06D12930-B47B-40BF-B1A1-38D3D60385BE}" sibTransId="{EE3C41E9-BDA4-4ACF-9DE6-2C449B6D29D2}"/>
    <dgm:cxn modelId="{0ABF4DD5-A823-4004-92D8-0FC9F00814F3}" type="presOf" srcId="{4C781F24-A56B-4032-9167-08DE240D21BF}" destId="{E8C6CE18-8A17-483A-82D3-EFF992743EC5}" srcOrd="0" destOrd="0" presId="urn:microsoft.com/office/officeart/2005/8/layout/radial5"/>
    <dgm:cxn modelId="{5225C9A9-FA06-4A13-86FE-A7563D0D9F5A}" srcId="{D2E2A922-B78D-42A3-B935-4CC48E07C549}" destId="{140806C8-4C18-4281-93B1-3749D268B2EA}" srcOrd="5" destOrd="0" parTransId="{DA887049-18D5-46CF-AD44-DCED9E6964D9}" sibTransId="{DA84E11E-112B-468A-8F86-311CE8793FEF}"/>
    <dgm:cxn modelId="{DA84E655-9755-4A79-98FB-E214E7FCB0AA}" srcId="{D2E2A922-B78D-42A3-B935-4CC48E07C549}" destId="{4995E515-4133-4D7B-A080-019B6D74E299}" srcOrd="11" destOrd="0" parTransId="{76E68BC0-2FDE-4E2A-A3A6-59FF0CD9C87E}" sibTransId="{53EB88F7-DF93-4DCF-9B34-88E372DB8617}"/>
    <dgm:cxn modelId="{CEAF018B-CBB7-40BF-BC2A-8A3354C76D1A}" type="presOf" srcId="{879B35EC-9656-4110-9759-4E286B22039D}" destId="{92D9031E-7543-40FB-950D-36FA74F1D949}" srcOrd="0" destOrd="0" presId="urn:microsoft.com/office/officeart/2005/8/layout/radial5"/>
    <dgm:cxn modelId="{9CD7A332-25D5-4E0B-B2BA-2B585CC0223E}" type="presOf" srcId="{E076766B-51BE-457C-8658-065C91339D32}" destId="{9B0CB054-E15A-41A8-A4AE-10445F03AF32}" srcOrd="0" destOrd="0" presId="urn:microsoft.com/office/officeart/2005/8/layout/radial5"/>
    <dgm:cxn modelId="{3A518FC9-1D2A-40EC-99AE-5B4885AD2868}" type="presOf" srcId="{A3B181B1-D563-485E-828D-D5A70B636CF6}" destId="{68B1FC42-0E65-4447-A923-E4667792E7F9}" srcOrd="0" destOrd="0" presId="urn:microsoft.com/office/officeart/2005/8/layout/radial5"/>
    <dgm:cxn modelId="{F0D0FC73-DA3F-469E-A814-0AC0F29DC409}" srcId="{D2E2A922-B78D-42A3-B935-4CC48E07C549}" destId="{85321267-935A-48AE-9620-8EAC3D704B2B}" srcOrd="10" destOrd="0" parTransId="{5D5F74F3-EAD8-49A5-B926-51939C0BF550}" sibTransId="{4F57019C-C2C6-4704-BAE4-9929C81941C1}"/>
    <dgm:cxn modelId="{9D5AD911-F420-4B2C-96F3-219125938400}" type="presOf" srcId="{4995E515-4133-4D7B-A080-019B6D74E299}" destId="{F6B24508-AB95-4ABB-A170-04199F209507}" srcOrd="0" destOrd="0" presId="urn:microsoft.com/office/officeart/2005/8/layout/radial5"/>
    <dgm:cxn modelId="{96264F4E-B2F3-43C3-9039-6C1F2CC9C612}" type="presOf" srcId="{8DBD8607-AF26-41B8-B723-F525212625CF}" destId="{FB5D2519-120B-45FE-8C9E-E17EDA9A6C30}" srcOrd="1" destOrd="0" presId="urn:microsoft.com/office/officeart/2005/8/layout/radial5"/>
    <dgm:cxn modelId="{BA3AE3C3-CD49-4A23-8B3C-934D09F49DCA}" type="presOf" srcId="{A82CED82-C0A3-460E-9A44-D285087AA8A7}" destId="{C7F59CD5-71DE-45D7-85AC-5AB0802B27D0}" srcOrd="0" destOrd="0" presId="urn:microsoft.com/office/officeart/2005/8/layout/radial5"/>
    <dgm:cxn modelId="{8488E501-1266-4EFA-82E2-2E590A5B9CED}" type="presOf" srcId="{EF340BD9-123B-43BC-8095-C6449FA2C741}" destId="{A9994EEE-D942-479E-91EF-F86DB10BA0E0}" srcOrd="0" destOrd="0" presId="urn:microsoft.com/office/officeart/2005/8/layout/radial5"/>
    <dgm:cxn modelId="{1B9DD74A-64B4-4488-B300-A7D004A1E198}" type="presOf" srcId="{140806C8-4C18-4281-93B1-3749D268B2EA}" destId="{E4EC0ECE-223F-454E-AEFB-0EE577EB5467}" srcOrd="0" destOrd="0" presId="urn:microsoft.com/office/officeart/2005/8/layout/radial5"/>
    <dgm:cxn modelId="{6084B67C-9CB7-4E73-963A-A3357E0363EF}" type="presOf" srcId="{5D5F74F3-EAD8-49A5-B926-51939C0BF550}" destId="{01DB8EDF-5805-426B-B4D4-77149ACFE9AE}" srcOrd="1" destOrd="0" presId="urn:microsoft.com/office/officeart/2005/8/layout/radial5"/>
    <dgm:cxn modelId="{9B9DB0F6-45F2-4AFE-BABE-7BDCE5F5B40D}" type="presOf" srcId="{9A71547A-2826-4CD4-9233-CE6028A17D27}" destId="{DE4382B0-866B-43F8-B8D2-6FC1B0DD4D9F}" srcOrd="0" destOrd="0" presId="urn:microsoft.com/office/officeart/2005/8/layout/radial5"/>
    <dgm:cxn modelId="{B4CD0A64-6CD2-48E1-B4DB-D910D098F6E1}" srcId="{D2E2A922-B78D-42A3-B935-4CC48E07C549}" destId="{14A6C640-CFF1-4CB1-82D1-E8A1DE367107}" srcOrd="13" destOrd="0" parTransId="{9E3C0562-7669-47F9-ACC4-9192E6CEE046}" sibTransId="{AE6611AB-BF91-4278-AD64-D64085645FE0}"/>
    <dgm:cxn modelId="{5A229CEE-F876-4123-AC00-779C7F21310D}" srcId="{D2E2A922-B78D-42A3-B935-4CC48E07C549}" destId="{C52AB1A6-4732-4200-984D-ED6A6D46308A}" srcOrd="7" destOrd="0" parTransId="{029A3448-C531-454B-8E9D-0C51CFC44F29}" sibTransId="{0097EC58-42E9-4BE1-9B3A-6664289A47E0}"/>
    <dgm:cxn modelId="{EC76280E-31D7-4074-B4D0-7FC5161A2E5D}" type="presOf" srcId="{8DBD8607-AF26-41B8-B723-F525212625CF}" destId="{27331FCB-59B5-4523-B79A-44AFA615B9A3}" srcOrd="0" destOrd="0" presId="urn:microsoft.com/office/officeart/2005/8/layout/radial5"/>
    <dgm:cxn modelId="{3ED2F36C-1D75-49D9-B140-44252E5FA605}" type="presOf" srcId="{F5578406-12B3-4F9D-8648-D22046F4606F}" destId="{EE654849-391C-4863-9559-16A8A9C328DA}" srcOrd="0" destOrd="0" presId="urn:microsoft.com/office/officeart/2005/8/layout/radial5"/>
    <dgm:cxn modelId="{28F82218-AC64-41BE-8D0C-0359893EC66F}" type="presOf" srcId="{33CF1F83-E8D8-46AF-A0AD-40B0C68939BD}" destId="{9D84A1FA-6092-4232-B5EA-BA7FD88C858F}" srcOrd="1" destOrd="0" presId="urn:microsoft.com/office/officeart/2005/8/layout/radial5"/>
    <dgm:cxn modelId="{4A4D065E-4D0F-42B1-BA3C-0E5FD279EBEF}" type="presOf" srcId="{9E3C0562-7669-47F9-ACC4-9192E6CEE046}" destId="{0450DE4D-9874-4DA4-9906-6FC087938FCF}" srcOrd="0" destOrd="0" presId="urn:microsoft.com/office/officeart/2005/8/layout/radial5"/>
    <dgm:cxn modelId="{00163430-F6E5-4B32-958A-CA923E285108}" type="presOf" srcId="{76E68BC0-2FDE-4E2A-A3A6-59FF0CD9C87E}" destId="{0201B0B3-5D31-4EDA-8E7D-5104E9310A61}" srcOrd="1" destOrd="0" presId="urn:microsoft.com/office/officeart/2005/8/layout/radial5"/>
    <dgm:cxn modelId="{7D080D78-0263-4C1A-BA89-BD661D528569}" srcId="{D2E2A922-B78D-42A3-B935-4CC48E07C549}" destId="{981E7CE0-DB1E-4993-BBEF-95B278971102}" srcOrd="0" destOrd="0" parTransId="{8DBD8607-AF26-41B8-B723-F525212625CF}" sibTransId="{B35F8F80-3ED2-4E11-BB85-DA3A9EA07985}"/>
    <dgm:cxn modelId="{8374699E-4E6F-44B2-81FB-EEF0197791DA}" srcId="{D2E2A922-B78D-42A3-B935-4CC48E07C549}" destId="{377D82E1-67C6-4EA0-A9E9-2B555FDFD603}" srcOrd="12" destOrd="0" parTransId="{9F545A0E-8CFF-4844-8BC4-2412F2700E02}" sibTransId="{C8D65F00-D921-4744-92F4-B855FBA6946A}"/>
    <dgm:cxn modelId="{8C6C1054-B985-446E-AE81-CD0C131174A7}" type="presOf" srcId="{981E7CE0-DB1E-4993-BBEF-95B278971102}" destId="{AD853A6A-A9BF-4698-8D83-2672E5DFDD3E}" srcOrd="0" destOrd="0" presId="urn:microsoft.com/office/officeart/2005/8/layout/radial5"/>
    <dgm:cxn modelId="{57C3212C-64EB-491A-8750-F35B928D5BF0}" type="presOf" srcId="{45766568-A9D4-48B0-BBFE-7719620CA9EA}" destId="{F4E5FBE4-779B-48FF-8A09-76DAC5D24AAB}" srcOrd="0" destOrd="0" presId="urn:microsoft.com/office/officeart/2005/8/layout/radial5"/>
    <dgm:cxn modelId="{4F363BB6-A769-46F7-BCE5-6137BFB8E1A2}" type="presOf" srcId="{377D82E1-67C6-4EA0-A9E9-2B555FDFD603}" destId="{13ADD5E1-AACB-4712-9D72-D9F33949BAED}" srcOrd="0" destOrd="0" presId="urn:microsoft.com/office/officeart/2005/8/layout/radial5"/>
    <dgm:cxn modelId="{B165D06F-A148-4283-9FD8-3BE50376FBCC}" type="presOf" srcId="{7DD61A47-CB64-4B06-B1CB-F660F8F38CB4}" destId="{BE21F9CC-B3ED-4775-B7D2-10DA97433D7E}" srcOrd="1" destOrd="0" presId="urn:microsoft.com/office/officeart/2005/8/layout/radial5"/>
    <dgm:cxn modelId="{C3FE07DA-BD14-4A7B-B6D1-44236D384148}" type="presOf" srcId="{4C781F24-A56B-4032-9167-08DE240D21BF}" destId="{E9064753-2814-4366-92D3-BF27E8231044}" srcOrd="1" destOrd="0" presId="urn:microsoft.com/office/officeart/2005/8/layout/radial5"/>
    <dgm:cxn modelId="{BFBB8823-5E0D-4B81-B882-EA0BF62A63A4}" srcId="{879B35EC-9656-4110-9759-4E286B22039D}" destId="{D2E2A922-B78D-42A3-B935-4CC48E07C549}" srcOrd="0" destOrd="0" parTransId="{816D49E3-5215-4A7F-8A10-B59283C04A3C}" sibTransId="{4FC42D5D-8893-47D9-8405-51ED59B54D2D}"/>
    <dgm:cxn modelId="{507A46D2-820D-473D-9C0C-F546D1F4962E}" type="presOf" srcId="{76E68BC0-2FDE-4E2A-A3A6-59FF0CD9C87E}" destId="{546940F4-6ADB-44CE-A4BA-52986DC7EC01}" srcOrd="0" destOrd="0" presId="urn:microsoft.com/office/officeart/2005/8/layout/radial5"/>
    <dgm:cxn modelId="{C9A7D0EB-0B7E-4E34-8608-1E06A3C08ACC}" type="presOf" srcId="{85321267-935A-48AE-9620-8EAC3D704B2B}" destId="{58F5F675-1E7D-4F19-A6AE-EA568ACC3FAF}" srcOrd="0" destOrd="0" presId="urn:microsoft.com/office/officeart/2005/8/layout/radial5"/>
    <dgm:cxn modelId="{630C1BCA-43DB-4B4B-9090-786B1E5889FE}" srcId="{D2E2A922-B78D-42A3-B935-4CC48E07C549}" destId="{A82CED82-C0A3-460E-9A44-D285087AA8A7}" srcOrd="8" destOrd="0" parTransId="{58FA240B-F544-4ECC-AB9C-2785EB721D34}" sibTransId="{C39F4DED-E932-45EF-8017-743177928D91}"/>
    <dgm:cxn modelId="{C0FA7363-C333-4584-924B-D1A877F228A8}" type="presOf" srcId="{9E3C0562-7669-47F9-ACC4-9192E6CEE046}" destId="{58A07867-2C55-4CF6-B260-B83727D25C24}" srcOrd="1" destOrd="0" presId="urn:microsoft.com/office/officeart/2005/8/layout/radial5"/>
    <dgm:cxn modelId="{EFDFC7BC-1DA1-43B6-9797-A8F68E67C1A5}" type="presOf" srcId="{33CF1F83-E8D8-46AF-A0AD-40B0C68939BD}" destId="{5460FA53-5152-455D-8E47-70F6508A9115}" srcOrd="0" destOrd="0" presId="urn:microsoft.com/office/officeart/2005/8/layout/radial5"/>
    <dgm:cxn modelId="{B6A23583-6AD5-4639-981D-915F5974B604}" type="presOf" srcId="{06D12930-B47B-40BF-B1A1-38D3D60385BE}" destId="{B61B813E-36AA-4A7B-942A-9684D7D36293}" srcOrd="0" destOrd="0" presId="urn:microsoft.com/office/officeart/2005/8/layout/radial5"/>
    <dgm:cxn modelId="{939937C2-AE3C-4E56-B79A-B875B030B849}" type="presOf" srcId="{9A71547A-2826-4CD4-9233-CE6028A17D27}" destId="{933F80CA-07E1-48E8-B4CA-7C378455D584}" srcOrd="1" destOrd="0" presId="urn:microsoft.com/office/officeart/2005/8/layout/radial5"/>
    <dgm:cxn modelId="{1F676A10-E925-495F-91BB-0CA7BBAD2A79}" type="presParOf" srcId="{92D9031E-7543-40FB-950D-36FA74F1D949}" destId="{CC5434BD-F3BD-4909-B4BC-C1D151177DDD}" srcOrd="0" destOrd="0" presId="urn:microsoft.com/office/officeart/2005/8/layout/radial5"/>
    <dgm:cxn modelId="{DC633C7A-73D3-4773-AEA5-D03AB481194D}" type="presParOf" srcId="{92D9031E-7543-40FB-950D-36FA74F1D949}" destId="{27331FCB-59B5-4523-B79A-44AFA615B9A3}" srcOrd="1" destOrd="0" presId="urn:microsoft.com/office/officeart/2005/8/layout/radial5"/>
    <dgm:cxn modelId="{CEF0ADB8-C080-4732-97B1-1822FCA2B2FF}" type="presParOf" srcId="{27331FCB-59B5-4523-B79A-44AFA615B9A3}" destId="{FB5D2519-120B-45FE-8C9E-E17EDA9A6C30}" srcOrd="0" destOrd="0" presId="urn:microsoft.com/office/officeart/2005/8/layout/radial5"/>
    <dgm:cxn modelId="{C6A674CD-1603-4364-A9B1-72C6C5F41D91}" type="presParOf" srcId="{92D9031E-7543-40FB-950D-36FA74F1D949}" destId="{AD853A6A-A9BF-4698-8D83-2672E5DFDD3E}" srcOrd="2" destOrd="0" presId="urn:microsoft.com/office/officeart/2005/8/layout/radial5"/>
    <dgm:cxn modelId="{60529F8E-F6A5-44D3-8045-D571A9B639B3}" type="presParOf" srcId="{92D9031E-7543-40FB-950D-36FA74F1D949}" destId="{5460FA53-5152-455D-8E47-70F6508A9115}" srcOrd="3" destOrd="0" presId="urn:microsoft.com/office/officeart/2005/8/layout/radial5"/>
    <dgm:cxn modelId="{11F9F176-B1A4-4B2B-98D0-053331EBB203}" type="presParOf" srcId="{5460FA53-5152-455D-8E47-70F6508A9115}" destId="{9D84A1FA-6092-4232-B5EA-BA7FD88C858F}" srcOrd="0" destOrd="0" presId="urn:microsoft.com/office/officeart/2005/8/layout/radial5"/>
    <dgm:cxn modelId="{EDF4E728-A649-49C2-9366-8B6C1C749DF2}" type="presParOf" srcId="{92D9031E-7543-40FB-950D-36FA74F1D949}" destId="{B2720BFC-C917-4B20-88F6-599B74ABACB9}" srcOrd="4" destOrd="0" presId="urn:microsoft.com/office/officeart/2005/8/layout/radial5"/>
    <dgm:cxn modelId="{280276AA-FA06-4009-AC4A-606AC592221A}" type="presParOf" srcId="{92D9031E-7543-40FB-950D-36FA74F1D949}" destId="{B61B813E-36AA-4A7B-942A-9684D7D36293}" srcOrd="5" destOrd="0" presId="urn:microsoft.com/office/officeart/2005/8/layout/radial5"/>
    <dgm:cxn modelId="{54C1C4A2-62D2-49A2-B0A0-9BD32EE8D107}" type="presParOf" srcId="{B61B813E-36AA-4A7B-942A-9684D7D36293}" destId="{EE0F817D-2F59-4C6C-ADE8-4268B6625F11}" srcOrd="0" destOrd="0" presId="urn:microsoft.com/office/officeart/2005/8/layout/radial5"/>
    <dgm:cxn modelId="{5D5F5204-D769-44A9-AE3E-CEE51BBC7BF8}" type="presParOf" srcId="{92D9031E-7543-40FB-950D-36FA74F1D949}" destId="{F4E5FBE4-779B-48FF-8A09-76DAC5D24AAB}" srcOrd="6" destOrd="0" presId="urn:microsoft.com/office/officeart/2005/8/layout/radial5"/>
    <dgm:cxn modelId="{70E1BED4-EB25-4A51-BD71-645D407472BB}" type="presParOf" srcId="{92D9031E-7543-40FB-950D-36FA74F1D949}" destId="{6AFCA627-378F-4DEA-BEBC-39960EE7C23F}" srcOrd="7" destOrd="0" presId="urn:microsoft.com/office/officeart/2005/8/layout/radial5"/>
    <dgm:cxn modelId="{5333086E-DD89-432E-90DF-077C9282CD5D}" type="presParOf" srcId="{6AFCA627-378F-4DEA-BEBC-39960EE7C23F}" destId="{BE21F9CC-B3ED-4775-B7D2-10DA97433D7E}" srcOrd="0" destOrd="0" presId="urn:microsoft.com/office/officeart/2005/8/layout/radial5"/>
    <dgm:cxn modelId="{FFB8F656-28BB-4B25-B1BB-EC57325961D9}" type="presParOf" srcId="{92D9031E-7543-40FB-950D-36FA74F1D949}" destId="{9B0CB054-E15A-41A8-A4AE-10445F03AF32}" srcOrd="8" destOrd="0" presId="urn:microsoft.com/office/officeart/2005/8/layout/radial5"/>
    <dgm:cxn modelId="{C67CC299-1C37-4CFE-9B49-3590FC635BEF}" type="presParOf" srcId="{92D9031E-7543-40FB-950D-36FA74F1D949}" destId="{E8C6CE18-8A17-483A-82D3-EFF992743EC5}" srcOrd="9" destOrd="0" presId="urn:microsoft.com/office/officeart/2005/8/layout/radial5"/>
    <dgm:cxn modelId="{70C56F3F-B7C5-49F4-A758-4F437D463C78}" type="presParOf" srcId="{E8C6CE18-8A17-483A-82D3-EFF992743EC5}" destId="{E9064753-2814-4366-92D3-BF27E8231044}" srcOrd="0" destOrd="0" presId="urn:microsoft.com/office/officeart/2005/8/layout/radial5"/>
    <dgm:cxn modelId="{F27E0DF5-C411-4D34-9280-57C3C0DD963F}" type="presParOf" srcId="{92D9031E-7543-40FB-950D-36FA74F1D949}" destId="{EE654849-391C-4863-9559-16A8A9C328DA}" srcOrd="10" destOrd="0" presId="urn:microsoft.com/office/officeart/2005/8/layout/radial5"/>
    <dgm:cxn modelId="{8C4E4717-1F52-4D06-BE6B-7455A346A1FE}" type="presParOf" srcId="{92D9031E-7543-40FB-950D-36FA74F1D949}" destId="{339AA990-BFE8-4AE3-B789-E6AEF7C624C0}" srcOrd="11" destOrd="0" presId="urn:microsoft.com/office/officeart/2005/8/layout/radial5"/>
    <dgm:cxn modelId="{205AF8F8-96C8-403F-986B-FE1A56DB3391}" type="presParOf" srcId="{339AA990-BFE8-4AE3-B789-E6AEF7C624C0}" destId="{7E2983BB-F1CB-4BA6-A7F9-B8AD203E21FC}" srcOrd="0" destOrd="0" presId="urn:microsoft.com/office/officeart/2005/8/layout/radial5"/>
    <dgm:cxn modelId="{CE6752FF-5F83-40D9-8F8F-824C2BA05387}" type="presParOf" srcId="{92D9031E-7543-40FB-950D-36FA74F1D949}" destId="{E4EC0ECE-223F-454E-AEFB-0EE577EB5467}" srcOrd="12" destOrd="0" presId="urn:microsoft.com/office/officeart/2005/8/layout/radial5"/>
    <dgm:cxn modelId="{1A1B837B-56F4-4EA0-8E26-7F8DAB15D80A}" type="presParOf" srcId="{92D9031E-7543-40FB-950D-36FA74F1D949}" destId="{DE4382B0-866B-43F8-B8D2-6FC1B0DD4D9F}" srcOrd="13" destOrd="0" presId="urn:microsoft.com/office/officeart/2005/8/layout/radial5"/>
    <dgm:cxn modelId="{423FF164-A94D-40E4-BB60-0F126E3BEE0D}" type="presParOf" srcId="{DE4382B0-866B-43F8-B8D2-6FC1B0DD4D9F}" destId="{933F80CA-07E1-48E8-B4CA-7C378455D584}" srcOrd="0" destOrd="0" presId="urn:microsoft.com/office/officeart/2005/8/layout/radial5"/>
    <dgm:cxn modelId="{0BADD0ED-C2D9-4356-93C4-BE46B6E5149F}" type="presParOf" srcId="{92D9031E-7543-40FB-950D-36FA74F1D949}" destId="{458B1283-FA52-4A5A-8EAB-71966EE18C38}" srcOrd="14" destOrd="0" presId="urn:microsoft.com/office/officeart/2005/8/layout/radial5"/>
    <dgm:cxn modelId="{5BF5E014-972B-4E2D-BF97-1ED0A4E497E0}" type="presParOf" srcId="{92D9031E-7543-40FB-950D-36FA74F1D949}" destId="{251A9231-E1BB-4C4C-9FB3-6C53304E8844}" srcOrd="15" destOrd="0" presId="urn:microsoft.com/office/officeart/2005/8/layout/radial5"/>
    <dgm:cxn modelId="{ABC3ED2E-CF45-4C98-807A-A0065CA4EDD1}" type="presParOf" srcId="{251A9231-E1BB-4C4C-9FB3-6C53304E8844}" destId="{61F0F80D-4479-493C-8CA7-9972FB9CD5B3}" srcOrd="0" destOrd="0" presId="urn:microsoft.com/office/officeart/2005/8/layout/radial5"/>
    <dgm:cxn modelId="{3B049765-93DF-4254-A2E9-CFB9B8082EB2}" type="presParOf" srcId="{92D9031E-7543-40FB-950D-36FA74F1D949}" destId="{5A914025-0819-416C-A4DC-561DFA850384}" srcOrd="16" destOrd="0" presId="urn:microsoft.com/office/officeart/2005/8/layout/radial5"/>
    <dgm:cxn modelId="{C6268546-D428-4E77-A9DF-53C2CADE124B}" type="presParOf" srcId="{92D9031E-7543-40FB-950D-36FA74F1D949}" destId="{9B2EE9A6-B227-4FC0-8FE1-4082B47F5BE5}" srcOrd="17" destOrd="0" presId="urn:microsoft.com/office/officeart/2005/8/layout/radial5"/>
    <dgm:cxn modelId="{6D51B109-AB98-4E31-8217-E1542C147C83}" type="presParOf" srcId="{9B2EE9A6-B227-4FC0-8FE1-4082B47F5BE5}" destId="{FCD8214C-D108-4F6A-B82C-DD689F498545}" srcOrd="0" destOrd="0" presId="urn:microsoft.com/office/officeart/2005/8/layout/radial5"/>
    <dgm:cxn modelId="{CA418B0E-2AB7-4D2C-9527-639F01F16A55}" type="presParOf" srcId="{92D9031E-7543-40FB-950D-36FA74F1D949}" destId="{C7F59CD5-71DE-45D7-85AC-5AB0802B27D0}" srcOrd="18" destOrd="0" presId="urn:microsoft.com/office/officeart/2005/8/layout/radial5"/>
    <dgm:cxn modelId="{2A13089B-058D-4BCC-B674-9C76F6F4F4AA}" type="presParOf" srcId="{92D9031E-7543-40FB-950D-36FA74F1D949}" destId="{68B1FC42-0E65-4447-A923-E4667792E7F9}" srcOrd="19" destOrd="0" presId="urn:microsoft.com/office/officeart/2005/8/layout/radial5"/>
    <dgm:cxn modelId="{E306E45B-4E56-4301-8691-6C89D7288343}" type="presParOf" srcId="{68B1FC42-0E65-4447-A923-E4667792E7F9}" destId="{EA52B220-35BA-49A1-9563-5F25BF55622E}" srcOrd="0" destOrd="0" presId="urn:microsoft.com/office/officeart/2005/8/layout/radial5"/>
    <dgm:cxn modelId="{34238560-0104-40A7-A707-227E6237AF53}" type="presParOf" srcId="{92D9031E-7543-40FB-950D-36FA74F1D949}" destId="{A9994EEE-D942-479E-91EF-F86DB10BA0E0}" srcOrd="20" destOrd="0" presId="urn:microsoft.com/office/officeart/2005/8/layout/radial5"/>
    <dgm:cxn modelId="{ADE8D238-BE11-42CA-BCF6-127CD074BE5B}" type="presParOf" srcId="{92D9031E-7543-40FB-950D-36FA74F1D949}" destId="{C1AFB35A-0CE9-4BC2-8174-0A091A2F1884}" srcOrd="21" destOrd="0" presId="urn:microsoft.com/office/officeart/2005/8/layout/radial5"/>
    <dgm:cxn modelId="{00467536-5B5E-40F7-8CE7-B86BEC43467B}" type="presParOf" srcId="{C1AFB35A-0CE9-4BC2-8174-0A091A2F1884}" destId="{01DB8EDF-5805-426B-B4D4-77149ACFE9AE}" srcOrd="0" destOrd="0" presId="urn:microsoft.com/office/officeart/2005/8/layout/radial5"/>
    <dgm:cxn modelId="{8345DD22-5CB2-42A9-B982-FDFE787CE8F1}" type="presParOf" srcId="{92D9031E-7543-40FB-950D-36FA74F1D949}" destId="{58F5F675-1E7D-4F19-A6AE-EA568ACC3FAF}" srcOrd="22" destOrd="0" presId="urn:microsoft.com/office/officeart/2005/8/layout/radial5"/>
    <dgm:cxn modelId="{908A43FD-F3FC-4F9E-9CFD-16CBD8E9E823}" type="presParOf" srcId="{92D9031E-7543-40FB-950D-36FA74F1D949}" destId="{546940F4-6ADB-44CE-A4BA-52986DC7EC01}" srcOrd="23" destOrd="0" presId="urn:microsoft.com/office/officeart/2005/8/layout/radial5"/>
    <dgm:cxn modelId="{55DB5891-5F25-4F5D-B514-BB5AB08C6624}" type="presParOf" srcId="{546940F4-6ADB-44CE-A4BA-52986DC7EC01}" destId="{0201B0B3-5D31-4EDA-8E7D-5104E9310A61}" srcOrd="0" destOrd="0" presId="urn:microsoft.com/office/officeart/2005/8/layout/radial5"/>
    <dgm:cxn modelId="{98899FD5-CA50-48FE-973D-53670DABA74E}" type="presParOf" srcId="{92D9031E-7543-40FB-950D-36FA74F1D949}" destId="{F6B24508-AB95-4ABB-A170-04199F209507}" srcOrd="24" destOrd="0" presId="urn:microsoft.com/office/officeart/2005/8/layout/radial5"/>
    <dgm:cxn modelId="{79E36FE3-69E2-4DC0-91F6-EB1D656AA2FF}" type="presParOf" srcId="{92D9031E-7543-40FB-950D-36FA74F1D949}" destId="{4DCF0367-3045-4F6B-9590-48E08D6E7F20}" srcOrd="25" destOrd="0" presId="urn:microsoft.com/office/officeart/2005/8/layout/radial5"/>
    <dgm:cxn modelId="{0E307101-C9EA-4DBF-9AF5-3D78216A21DF}" type="presParOf" srcId="{4DCF0367-3045-4F6B-9590-48E08D6E7F20}" destId="{18FDB615-D02E-4612-B618-B7C3AD42D1D1}" srcOrd="0" destOrd="0" presId="urn:microsoft.com/office/officeart/2005/8/layout/radial5"/>
    <dgm:cxn modelId="{371E33EC-E837-445F-BDC5-BCD2D11EA04D}" type="presParOf" srcId="{92D9031E-7543-40FB-950D-36FA74F1D949}" destId="{13ADD5E1-AACB-4712-9D72-D9F33949BAED}" srcOrd="26" destOrd="0" presId="urn:microsoft.com/office/officeart/2005/8/layout/radial5"/>
    <dgm:cxn modelId="{EDCBC617-144C-449E-B153-EBA4E81390CA}" type="presParOf" srcId="{92D9031E-7543-40FB-950D-36FA74F1D949}" destId="{0450DE4D-9874-4DA4-9906-6FC087938FCF}" srcOrd="27" destOrd="0" presId="urn:microsoft.com/office/officeart/2005/8/layout/radial5"/>
    <dgm:cxn modelId="{4677B12B-CC31-412B-A062-F23F531DCEB7}" type="presParOf" srcId="{0450DE4D-9874-4DA4-9906-6FC087938FCF}" destId="{58A07867-2C55-4CF6-B260-B83727D25C24}" srcOrd="0" destOrd="0" presId="urn:microsoft.com/office/officeart/2005/8/layout/radial5"/>
    <dgm:cxn modelId="{2E09E6A5-44B1-4055-896B-CA57BF81642A}" type="presParOf" srcId="{92D9031E-7543-40FB-950D-36FA74F1D949}" destId="{958E5597-3A63-4886-B0C1-544AE6EBE1F8}" srcOrd="2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A92B8-B484-4F58-A7A7-1DA24AB68B77}">
      <dsp:nvSpPr>
        <dsp:cNvPr id="0" name=""/>
        <dsp:cNvSpPr/>
      </dsp:nvSpPr>
      <dsp:spPr>
        <a:xfrm>
          <a:off x="3387328" y="632"/>
          <a:ext cx="1353343" cy="1353343"/>
        </a:xfrm>
        <a:prstGeom prst="ellipse">
          <a:avLst/>
        </a:prstGeom>
        <a:solidFill>
          <a:schemeClr val="accent4">
            <a:lumMod val="50000"/>
          </a:schemeClr>
        </a:solidFill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শিক্ষা </a:t>
          </a:r>
          <a:endParaRPr lang="en-US" sz="21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85520" y="198824"/>
        <a:ext cx="956959" cy="956959"/>
      </dsp:txXfrm>
    </dsp:sp>
    <dsp:sp modelId="{F1E32EA6-5735-4BC2-B976-5481D82277DC}">
      <dsp:nvSpPr>
        <dsp:cNvPr id="0" name=""/>
        <dsp:cNvSpPr/>
      </dsp:nvSpPr>
      <dsp:spPr>
        <a:xfrm rot="1800000">
          <a:off x="4755226" y="951844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762455" y="1016217"/>
        <a:ext cx="251792" cy="274051"/>
      </dsp:txXfrm>
    </dsp:sp>
    <dsp:sp modelId="{CC88AD59-C3B1-4122-AA9D-B95909DE309C}">
      <dsp:nvSpPr>
        <dsp:cNvPr id="0" name=""/>
        <dsp:cNvSpPr/>
      </dsp:nvSpPr>
      <dsp:spPr>
        <a:xfrm>
          <a:off x="5147117" y="1016646"/>
          <a:ext cx="1353343" cy="1353343"/>
        </a:xfrm>
        <a:prstGeom prst="ellipse">
          <a:avLst/>
        </a:prstGeom>
        <a:solidFill>
          <a:schemeClr val="accent4">
            <a:lumMod val="50000"/>
          </a:schemeClr>
        </a:solidFill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চিকিৎসা</a:t>
          </a:r>
          <a:endParaRPr lang="en-US" sz="21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45309" y="1214838"/>
        <a:ext cx="956959" cy="956959"/>
      </dsp:txXfrm>
    </dsp:sp>
    <dsp:sp modelId="{1257B07C-682C-40AD-9979-FBE1B9C70A44}">
      <dsp:nvSpPr>
        <dsp:cNvPr id="0" name=""/>
        <dsp:cNvSpPr/>
      </dsp:nvSpPr>
      <dsp:spPr>
        <a:xfrm rot="5400000">
          <a:off x="5643937" y="2470776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697893" y="2508172"/>
        <a:ext cx="251792" cy="274051"/>
      </dsp:txXfrm>
    </dsp:sp>
    <dsp:sp modelId="{E2BBDD55-4D5A-4FAE-B807-80E1EE7CAEB5}">
      <dsp:nvSpPr>
        <dsp:cNvPr id="0" name=""/>
        <dsp:cNvSpPr/>
      </dsp:nvSpPr>
      <dsp:spPr>
        <a:xfrm>
          <a:off x="5147117" y="3048676"/>
          <a:ext cx="1353343" cy="1353343"/>
        </a:xfrm>
        <a:prstGeom prst="ellipse">
          <a:avLst/>
        </a:prstGeom>
        <a:solidFill>
          <a:schemeClr val="accent4">
            <a:lumMod val="50000"/>
          </a:schemeClr>
        </a:solidFill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যোগাযোগে</a:t>
          </a:r>
          <a:endParaRPr lang="en-US" sz="21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45309" y="3246868"/>
        <a:ext cx="956959" cy="956959"/>
      </dsp:txXfrm>
    </dsp:sp>
    <dsp:sp modelId="{32D3A24E-0C85-4868-AAE4-53512E32E432}">
      <dsp:nvSpPr>
        <dsp:cNvPr id="0" name=""/>
        <dsp:cNvSpPr/>
      </dsp:nvSpPr>
      <dsp:spPr>
        <a:xfrm rot="9000000">
          <a:off x="4772859" y="3999888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4873541" y="4064261"/>
        <a:ext cx="251792" cy="274051"/>
      </dsp:txXfrm>
    </dsp:sp>
    <dsp:sp modelId="{094C4EE4-9DB9-41A9-95BF-11BF963F3F94}">
      <dsp:nvSpPr>
        <dsp:cNvPr id="0" name=""/>
        <dsp:cNvSpPr/>
      </dsp:nvSpPr>
      <dsp:spPr>
        <a:xfrm>
          <a:off x="3387328" y="4064691"/>
          <a:ext cx="1353343" cy="1353343"/>
        </a:xfrm>
        <a:prstGeom prst="ellipse">
          <a:avLst/>
        </a:prstGeom>
        <a:solidFill>
          <a:schemeClr val="accent4">
            <a:lumMod val="50000"/>
          </a:schemeClr>
        </a:solidFill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ব্যাং</a:t>
          </a:r>
          <a:r>
            <a:rPr lang="bn-IN" sz="21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কিং</a:t>
          </a:r>
          <a:endParaRPr lang="en-US" sz="21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85520" y="4262883"/>
        <a:ext cx="956959" cy="956959"/>
      </dsp:txXfrm>
    </dsp:sp>
    <dsp:sp modelId="{82A75FDF-C16F-4511-858F-519B3548F6C6}">
      <dsp:nvSpPr>
        <dsp:cNvPr id="0" name=""/>
        <dsp:cNvSpPr/>
      </dsp:nvSpPr>
      <dsp:spPr>
        <a:xfrm rot="12600000">
          <a:off x="3013070" y="4010069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113752" y="4128398"/>
        <a:ext cx="251792" cy="274051"/>
      </dsp:txXfrm>
    </dsp:sp>
    <dsp:sp modelId="{0367FCAB-97FF-43A8-A7B9-674B712C4F94}">
      <dsp:nvSpPr>
        <dsp:cNvPr id="0" name=""/>
        <dsp:cNvSpPr/>
      </dsp:nvSpPr>
      <dsp:spPr>
        <a:xfrm>
          <a:off x="1627538" y="3048676"/>
          <a:ext cx="1353343" cy="1353343"/>
        </a:xfrm>
        <a:prstGeom prst="ellipse">
          <a:avLst/>
        </a:prstGeom>
        <a:solidFill>
          <a:schemeClr val="accent4">
            <a:lumMod val="50000"/>
          </a:schemeClr>
        </a:solidFill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নিরাপত্তা</a:t>
          </a:r>
          <a:endParaRPr lang="en-US" sz="21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25730" y="3246868"/>
        <a:ext cx="956959" cy="956959"/>
      </dsp:txXfrm>
    </dsp:sp>
    <dsp:sp modelId="{99A48D0E-3219-4E53-86A6-71C44A5237DF}">
      <dsp:nvSpPr>
        <dsp:cNvPr id="0" name=""/>
        <dsp:cNvSpPr/>
      </dsp:nvSpPr>
      <dsp:spPr>
        <a:xfrm rot="16200000">
          <a:off x="2124359" y="2491137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178315" y="2636444"/>
        <a:ext cx="251792" cy="274051"/>
      </dsp:txXfrm>
    </dsp:sp>
    <dsp:sp modelId="{3EAC62A8-CE44-41A2-B07C-48585C93963E}">
      <dsp:nvSpPr>
        <dsp:cNvPr id="0" name=""/>
        <dsp:cNvSpPr/>
      </dsp:nvSpPr>
      <dsp:spPr>
        <a:xfrm>
          <a:off x="1627538" y="1016646"/>
          <a:ext cx="1353343" cy="1353343"/>
        </a:xfrm>
        <a:prstGeom prst="ellipse">
          <a:avLst/>
        </a:prstGeom>
        <a:solidFill>
          <a:schemeClr val="accent4">
            <a:lumMod val="50000"/>
          </a:schemeClr>
        </a:solidFill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বিনোদন</a:t>
          </a:r>
          <a:endParaRPr lang="en-US" sz="21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25730" y="1214838"/>
        <a:ext cx="956959" cy="956959"/>
      </dsp:txXfrm>
    </dsp:sp>
    <dsp:sp modelId="{88076603-B539-4329-8660-FA6A4B3CBB2F}">
      <dsp:nvSpPr>
        <dsp:cNvPr id="0" name=""/>
        <dsp:cNvSpPr/>
      </dsp:nvSpPr>
      <dsp:spPr>
        <a:xfrm rot="19800000">
          <a:off x="2995437" y="962024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002666" y="1080353"/>
        <a:ext cx="251792" cy="2740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434BD-F3BD-4909-B4BC-C1D151177DDD}">
      <dsp:nvSpPr>
        <dsp:cNvPr id="0" name=""/>
        <dsp:cNvSpPr/>
      </dsp:nvSpPr>
      <dsp:spPr>
        <a:xfrm>
          <a:off x="5302746" y="2469899"/>
          <a:ext cx="1586507" cy="1586507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৯৯৯ জাতীয় জরুরি সেবা</a:t>
          </a: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35085" y="2702238"/>
        <a:ext cx="1121829" cy="1121829"/>
      </dsp:txXfrm>
    </dsp:sp>
    <dsp:sp modelId="{27331FCB-59B5-4523-B79A-44AFA615B9A3}">
      <dsp:nvSpPr>
        <dsp:cNvPr id="0" name=""/>
        <dsp:cNvSpPr/>
      </dsp:nvSpPr>
      <dsp:spPr>
        <a:xfrm rot="16200000">
          <a:off x="5695000" y="1466288"/>
          <a:ext cx="801998" cy="53941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5775912" y="1655082"/>
        <a:ext cx="640174" cy="323648"/>
      </dsp:txXfrm>
    </dsp:sp>
    <dsp:sp modelId="{AD853A6A-A9BF-4698-8D83-2672E5DFDD3E}">
      <dsp:nvSpPr>
        <dsp:cNvPr id="0" name=""/>
        <dsp:cNvSpPr/>
      </dsp:nvSpPr>
      <dsp:spPr>
        <a:xfrm>
          <a:off x="5620047" y="4788"/>
          <a:ext cx="951904" cy="951904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১০০    ডিএমপি হেল্প লাইন</a:t>
          </a:r>
          <a:endParaRPr lang="en-US" sz="1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59450" y="144191"/>
        <a:ext cx="673098" cy="673098"/>
      </dsp:txXfrm>
    </dsp:sp>
    <dsp:sp modelId="{5460FA53-5152-455D-8E47-70F6508A9115}">
      <dsp:nvSpPr>
        <dsp:cNvPr id="0" name=""/>
        <dsp:cNvSpPr/>
      </dsp:nvSpPr>
      <dsp:spPr>
        <a:xfrm rot="17742857">
          <a:off x="6357609" y="1617524"/>
          <a:ext cx="801998" cy="53941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6403415" y="1798305"/>
        <a:ext cx="640174" cy="323648"/>
      </dsp:txXfrm>
    </dsp:sp>
    <dsp:sp modelId="{B2720BFC-C917-4B20-88F6-599B74ABACB9}">
      <dsp:nvSpPr>
        <dsp:cNvPr id="0" name=""/>
        <dsp:cNvSpPr/>
      </dsp:nvSpPr>
      <dsp:spPr>
        <a:xfrm>
          <a:off x="6827290" y="280334"/>
          <a:ext cx="951904" cy="951904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১০৯       মহিলা ও শিশু বিষয়ক </a:t>
          </a:r>
          <a:endParaRPr lang="en-US" sz="1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66693" y="419737"/>
        <a:ext cx="673098" cy="673098"/>
      </dsp:txXfrm>
    </dsp:sp>
    <dsp:sp modelId="{B61B813E-36AA-4A7B-942A-9684D7D36293}">
      <dsp:nvSpPr>
        <dsp:cNvPr id="0" name=""/>
        <dsp:cNvSpPr/>
      </dsp:nvSpPr>
      <dsp:spPr>
        <a:xfrm rot="19285714">
          <a:off x="6888981" y="2041278"/>
          <a:ext cx="801998" cy="53941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6906633" y="2199608"/>
        <a:ext cx="640174" cy="323648"/>
      </dsp:txXfrm>
    </dsp:sp>
    <dsp:sp modelId="{F4E5FBE4-779B-48FF-8A09-76DAC5D24AAB}">
      <dsp:nvSpPr>
        <dsp:cNvPr id="0" name=""/>
        <dsp:cNvSpPr/>
      </dsp:nvSpPr>
      <dsp:spPr>
        <a:xfrm>
          <a:off x="7795424" y="1052395"/>
          <a:ext cx="951904" cy="951904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১০৬  </a:t>
          </a:r>
          <a:r>
            <a:rPr lang="bn-IN" sz="1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sz="1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1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দুর্নীতি</a:t>
          </a:r>
          <a:r>
            <a:rPr lang="en-US" sz="1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1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দমন</a:t>
          </a:r>
          <a:r>
            <a:rPr lang="bn-IN" sz="1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কমিশন</a:t>
          </a:r>
          <a:endParaRPr lang="en-US" sz="1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34827" y="1191798"/>
        <a:ext cx="673098" cy="673098"/>
      </dsp:txXfrm>
    </dsp:sp>
    <dsp:sp modelId="{6AFCA627-378F-4DEA-BEBC-39960EE7C23F}">
      <dsp:nvSpPr>
        <dsp:cNvPr id="0" name=""/>
        <dsp:cNvSpPr/>
      </dsp:nvSpPr>
      <dsp:spPr>
        <a:xfrm rot="20828571">
          <a:off x="7183870" y="2653621"/>
          <a:ext cx="801998" cy="53941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185899" y="2779508"/>
        <a:ext cx="640174" cy="323648"/>
      </dsp:txXfrm>
    </dsp:sp>
    <dsp:sp modelId="{9B0CB054-E15A-41A8-A4AE-10445F03AF32}">
      <dsp:nvSpPr>
        <dsp:cNvPr id="0" name=""/>
        <dsp:cNvSpPr/>
      </dsp:nvSpPr>
      <dsp:spPr>
        <a:xfrm>
          <a:off x="8332698" y="2168055"/>
          <a:ext cx="951904" cy="951904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১০৯৮       শিশু সুরক্ষা হেল্প লাইন </a:t>
          </a:r>
          <a:endParaRPr lang="en-US" sz="1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472101" y="2307458"/>
        <a:ext cx="673098" cy="673098"/>
      </dsp:txXfrm>
    </dsp:sp>
    <dsp:sp modelId="{E8C6CE18-8A17-483A-82D3-EFF992743EC5}">
      <dsp:nvSpPr>
        <dsp:cNvPr id="0" name=""/>
        <dsp:cNvSpPr/>
      </dsp:nvSpPr>
      <dsp:spPr>
        <a:xfrm rot="771429">
          <a:off x="7183870" y="3333271"/>
          <a:ext cx="801998" cy="53941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185899" y="3423148"/>
        <a:ext cx="640174" cy="323648"/>
      </dsp:txXfrm>
    </dsp:sp>
    <dsp:sp modelId="{EE654849-391C-4863-9559-16A8A9C328DA}">
      <dsp:nvSpPr>
        <dsp:cNvPr id="0" name=""/>
        <dsp:cNvSpPr/>
      </dsp:nvSpPr>
      <dsp:spPr>
        <a:xfrm>
          <a:off x="8332698" y="3406345"/>
          <a:ext cx="951904" cy="951904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১০৯৪১   দূর্যোগ বার্তা     হেল্প লাইন</a:t>
          </a:r>
          <a:endParaRPr lang="en-US" sz="1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472101" y="3545748"/>
        <a:ext cx="673098" cy="673098"/>
      </dsp:txXfrm>
    </dsp:sp>
    <dsp:sp modelId="{339AA990-BFE8-4AE3-B789-E6AEF7C624C0}">
      <dsp:nvSpPr>
        <dsp:cNvPr id="0" name=""/>
        <dsp:cNvSpPr/>
      </dsp:nvSpPr>
      <dsp:spPr>
        <a:xfrm rot="2314286">
          <a:off x="6888981" y="3945614"/>
          <a:ext cx="801998" cy="53941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6906633" y="4003048"/>
        <a:ext cx="640174" cy="323648"/>
      </dsp:txXfrm>
    </dsp:sp>
    <dsp:sp modelId="{E4EC0ECE-223F-454E-AEFB-0EE577EB5467}">
      <dsp:nvSpPr>
        <dsp:cNvPr id="0" name=""/>
        <dsp:cNvSpPr/>
      </dsp:nvSpPr>
      <dsp:spPr>
        <a:xfrm>
          <a:off x="7795424" y="4522006"/>
          <a:ext cx="951904" cy="951904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১৬৪৩০   আইন সেবা হেল্প লাইন</a:t>
          </a:r>
          <a:endParaRPr lang="en-US" sz="1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34827" y="4661409"/>
        <a:ext cx="673098" cy="673098"/>
      </dsp:txXfrm>
    </dsp:sp>
    <dsp:sp modelId="{DE4382B0-866B-43F8-B8D2-6FC1B0DD4D9F}">
      <dsp:nvSpPr>
        <dsp:cNvPr id="0" name=""/>
        <dsp:cNvSpPr/>
      </dsp:nvSpPr>
      <dsp:spPr>
        <a:xfrm rot="3857143">
          <a:off x="6357609" y="4369369"/>
          <a:ext cx="801998" cy="53941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6403415" y="4404352"/>
        <a:ext cx="640174" cy="323648"/>
      </dsp:txXfrm>
    </dsp:sp>
    <dsp:sp modelId="{458B1283-FA52-4A5A-8EAB-71966EE18C38}">
      <dsp:nvSpPr>
        <dsp:cNvPr id="0" name=""/>
        <dsp:cNvSpPr/>
      </dsp:nvSpPr>
      <dsp:spPr>
        <a:xfrm>
          <a:off x="6827290" y="5294067"/>
          <a:ext cx="951904" cy="951904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৩৩৩    জাতীয় তথ্য বাতায়ন</a:t>
          </a:r>
          <a:endParaRPr lang="en-US" sz="1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66693" y="5433470"/>
        <a:ext cx="673098" cy="673098"/>
      </dsp:txXfrm>
    </dsp:sp>
    <dsp:sp modelId="{251A9231-E1BB-4C4C-9FB3-6C53304E8844}">
      <dsp:nvSpPr>
        <dsp:cNvPr id="0" name=""/>
        <dsp:cNvSpPr/>
      </dsp:nvSpPr>
      <dsp:spPr>
        <a:xfrm rot="5400000">
          <a:off x="5695000" y="4520605"/>
          <a:ext cx="801998" cy="53941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775912" y="4547575"/>
        <a:ext cx="640174" cy="323648"/>
      </dsp:txXfrm>
    </dsp:sp>
    <dsp:sp modelId="{5A914025-0819-416C-A4DC-561DFA850384}">
      <dsp:nvSpPr>
        <dsp:cNvPr id="0" name=""/>
        <dsp:cNvSpPr/>
      </dsp:nvSpPr>
      <dsp:spPr>
        <a:xfrm>
          <a:off x="5620047" y="5569612"/>
          <a:ext cx="951904" cy="951904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১৬১৬২    ঢাকা ওয়াসা হেল্প লাইন </a:t>
          </a:r>
          <a:endParaRPr lang="en-US" sz="1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59450" y="5709015"/>
        <a:ext cx="673098" cy="673098"/>
      </dsp:txXfrm>
    </dsp:sp>
    <dsp:sp modelId="{9B2EE9A6-B227-4FC0-8FE1-4082B47F5BE5}">
      <dsp:nvSpPr>
        <dsp:cNvPr id="0" name=""/>
        <dsp:cNvSpPr/>
      </dsp:nvSpPr>
      <dsp:spPr>
        <a:xfrm rot="6942857">
          <a:off x="5032391" y="4369369"/>
          <a:ext cx="801998" cy="53941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5148409" y="4404352"/>
        <a:ext cx="640174" cy="323648"/>
      </dsp:txXfrm>
    </dsp:sp>
    <dsp:sp modelId="{C7F59CD5-71DE-45D7-85AC-5AB0802B27D0}">
      <dsp:nvSpPr>
        <dsp:cNvPr id="0" name=""/>
        <dsp:cNvSpPr/>
      </dsp:nvSpPr>
      <dsp:spPr>
        <a:xfrm>
          <a:off x="4412804" y="5294067"/>
          <a:ext cx="951904" cy="951904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১০৫       জাতীয় পরিচয় পত্র হেল্প লাইন</a:t>
          </a:r>
          <a:endParaRPr lang="en-US" sz="1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52207" y="5433470"/>
        <a:ext cx="673098" cy="673098"/>
      </dsp:txXfrm>
    </dsp:sp>
    <dsp:sp modelId="{68B1FC42-0E65-4447-A923-E4667792E7F9}">
      <dsp:nvSpPr>
        <dsp:cNvPr id="0" name=""/>
        <dsp:cNvSpPr/>
      </dsp:nvSpPr>
      <dsp:spPr>
        <a:xfrm rot="8485714">
          <a:off x="4501019" y="3945614"/>
          <a:ext cx="801998" cy="53941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4645191" y="4003048"/>
        <a:ext cx="640174" cy="323648"/>
      </dsp:txXfrm>
    </dsp:sp>
    <dsp:sp modelId="{A9994EEE-D942-479E-91EF-F86DB10BA0E0}">
      <dsp:nvSpPr>
        <dsp:cNvPr id="0" name=""/>
        <dsp:cNvSpPr/>
      </dsp:nvSpPr>
      <dsp:spPr>
        <a:xfrm>
          <a:off x="3444670" y="4522006"/>
          <a:ext cx="951904" cy="951904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১৬২৫৬    </a:t>
          </a:r>
          <a:r>
            <a:rPr lang="bn-IN" sz="1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ইউনিয়ন পরিষদ      </a:t>
          </a:r>
          <a:r>
            <a:rPr lang="bn-IN" sz="1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হেল্প লাইন</a:t>
          </a:r>
          <a:endParaRPr lang="en-US" sz="1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84073" y="4661409"/>
        <a:ext cx="673098" cy="673098"/>
      </dsp:txXfrm>
    </dsp:sp>
    <dsp:sp modelId="{C1AFB35A-0CE9-4BC2-8174-0A091A2F1884}">
      <dsp:nvSpPr>
        <dsp:cNvPr id="0" name=""/>
        <dsp:cNvSpPr/>
      </dsp:nvSpPr>
      <dsp:spPr>
        <a:xfrm rot="10028571">
          <a:off x="4206130" y="3333271"/>
          <a:ext cx="801998" cy="53941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4365925" y="3423148"/>
        <a:ext cx="640174" cy="323648"/>
      </dsp:txXfrm>
    </dsp:sp>
    <dsp:sp modelId="{58F5F675-1E7D-4F19-A6AE-EA568ACC3FAF}">
      <dsp:nvSpPr>
        <dsp:cNvPr id="0" name=""/>
        <dsp:cNvSpPr/>
      </dsp:nvSpPr>
      <dsp:spPr>
        <a:xfrm>
          <a:off x="2907396" y="3406345"/>
          <a:ext cx="951904" cy="951904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১০৯২২    মহিলা সংস্থা হেল্প লাইন</a:t>
          </a:r>
          <a:endParaRPr lang="en-US" sz="1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46799" y="3545748"/>
        <a:ext cx="673098" cy="673098"/>
      </dsp:txXfrm>
    </dsp:sp>
    <dsp:sp modelId="{546940F4-6ADB-44CE-A4BA-52986DC7EC01}">
      <dsp:nvSpPr>
        <dsp:cNvPr id="0" name=""/>
        <dsp:cNvSpPr/>
      </dsp:nvSpPr>
      <dsp:spPr>
        <a:xfrm rot="11571429">
          <a:off x="4206130" y="2653621"/>
          <a:ext cx="801998" cy="53941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4365925" y="2779508"/>
        <a:ext cx="640174" cy="323648"/>
      </dsp:txXfrm>
    </dsp:sp>
    <dsp:sp modelId="{F6B24508-AB95-4ABB-A170-04199F209507}">
      <dsp:nvSpPr>
        <dsp:cNvPr id="0" name=""/>
        <dsp:cNvSpPr/>
      </dsp:nvSpPr>
      <dsp:spPr>
        <a:xfrm>
          <a:off x="2907396" y="2168055"/>
          <a:ext cx="951904" cy="951904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১৬১২৩     কৃষি কল সেন্টার</a:t>
          </a:r>
          <a:endParaRPr lang="en-US" sz="1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46799" y="2307458"/>
        <a:ext cx="673098" cy="673098"/>
      </dsp:txXfrm>
    </dsp:sp>
    <dsp:sp modelId="{4DCF0367-3045-4F6B-9590-48E08D6E7F20}">
      <dsp:nvSpPr>
        <dsp:cNvPr id="0" name=""/>
        <dsp:cNvSpPr/>
      </dsp:nvSpPr>
      <dsp:spPr>
        <a:xfrm rot="13114286">
          <a:off x="4501019" y="2041278"/>
          <a:ext cx="801998" cy="53941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4645191" y="2199608"/>
        <a:ext cx="640174" cy="323648"/>
      </dsp:txXfrm>
    </dsp:sp>
    <dsp:sp modelId="{13ADD5E1-AACB-4712-9D72-D9F33949BAED}">
      <dsp:nvSpPr>
        <dsp:cNvPr id="0" name=""/>
        <dsp:cNvSpPr/>
      </dsp:nvSpPr>
      <dsp:spPr>
        <a:xfrm>
          <a:off x="3444670" y="1052395"/>
          <a:ext cx="951904" cy="951904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১৬২৩৬ বাংলাদেশ  ব্যংক         কল সেন্টার </a:t>
          </a:r>
          <a:endParaRPr lang="en-US" sz="1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84073" y="1191798"/>
        <a:ext cx="673098" cy="673098"/>
      </dsp:txXfrm>
    </dsp:sp>
    <dsp:sp modelId="{0450DE4D-9874-4DA4-9906-6FC087938FCF}">
      <dsp:nvSpPr>
        <dsp:cNvPr id="0" name=""/>
        <dsp:cNvSpPr/>
      </dsp:nvSpPr>
      <dsp:spPr>
        <a:xfrm rot="14657143">
          <a:off x="5032391" y="1617524"/>
          <a:ext cx="801998" cy="53941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5148409" y="1798305"/>
        <a:ext cx="640174" cy="323648"/>
      </dsp:txXfrm>
    </dsp:sp>
    <dsp:sp modelId="{958E5597-3A63-4886-B0C1-544AE6EBE1F8}">
      <dsp:nvSpPr>
        <dsp:cNvPr id="0" name=""/>
        <dsp:cNvSpPr/>
      </dsp:nvSpPr>
      <dsp:spPr>
        <a:xfrm>
          <a:off x="4412804" y="280334"/>
          <a:ext cx="951904" cy="951904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১৬৪৩০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সরকারি আইন সেবা </a:t>
          </a:r>
          <a:endParaRPr lang="en-US" sz="1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52207" y="419737"/>
        <a:ext cx="673098" cy="673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D2401-228C-4CE8-B2C1-C6480A4FD0D2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C623B-C4AF-4F62-A932-D09C66527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5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32042-74F6-486C-9AD6-18A847EE2F74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9699C9-D510-4FE5-BE0D-F6BBD57D0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3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32042-74F6-486C-9AD6-18A847EE2F74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9699C9-D510-4FE5-BE0D-F6BBD57D0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0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32042-74F6-486C-9AD6-18A847EE2F74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9699C9-D510-4FE5-BE0D-F6BBD57D0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32042-74F6-486C-9AD6-18A847EE2F74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9699C9-D510-4FE5-BE0D-F6BBD57D0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5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32042-74F6-486C-9AD6-18A847EE2F74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9699C9-D510-4FE5-BE0D-F6BBD57D0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9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32042-74F6-486C-9AD6-18A847EE2F74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9699C9-D510-4FE5-BE0D-F6BBD57D0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5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32042-74F6-486C-9AD6-18A847EE2F74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9699C9-D510-4FE5-BE0D-F6BBD57D0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7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32042-74F6-486C-9AD6-18A847EE2F74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9699C9-D510-4FE5-BE0D-F6BBD57D0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4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32042-74F6-486C-9AD6-18A847EE2F74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9699C9-D510-4FE5-BE0D-F6BBD57D0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5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32042-74F6-486C-9AD6-18A847EE2F74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9699C9-D510-4FE5-BE0D-F6BBD57D0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3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32042-74F6-486C-9AD6-18A847EE2F74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9699C9-D510-4FE5-BE0D-F6BBD57D0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0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mailto:E-mail-msamsul001@gmail.co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64987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সামছুল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দেওকলস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দ্বি-পাক্ষিক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সিলেট।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  <a:hlinkClick r:id="rId14"/>
              </a:rPr>
              <a:t>E-mail-msamsul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001@gmail.com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Cell - 01672061525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4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1634" y="2234404"/>
            <a:ext cx="508504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6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166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0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86570559"/>
              </p:ext>
            </p:extLst>
          </p:nvPr>
        </p:nvGraphicFramePr>
        <p:xfrm>
          <a:off x="0" y="0"/>
          <a:ext cx="12192000" cy="6526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owchart: Delay 2"/>
          <p:cNvSpPr/>
          <p:nvPr/>
        </p:nvSpPr>
        <p:spPr>
          <a:xfrm>
            <a:off x="6113929" y="0"/>
            <a:ext cx="3496236" cy="5558118"/>
          </a:xfrm>
          <a:prstGeom prst="flowChartDelay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isplay 4"/>
          <p:cNvSpPr/>
          <p:nvPr/>
        </p:nvSpPr>
        <p:spPr>
          <a:xfrm rot="10149553">
            <a:off x="2411739" y="-17623"/>
            <a:ext cx="3693711" cy="6526306"/>
          </a:xfrm>
          <a:prstGeom prst="flowChartDisplay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82161" y="2385990"/>
            <a:ext cx="11785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টোল</a:t>
            </a:r>
          </a:p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ফ্রি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426" y="1853479"/>
            <a:ext cx="1138452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চার্য</a:t>
            </a:r>
          </a:p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প্রজোয্য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27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5434BD-F3BD-4909-B4BC-C1D151177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CC5434BD-F3BD-4909-B4BC-C1D151177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331FCB-59B5-4523-B79A-44AFA615B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27331FCB-59B5-4523-B79A-44AFA615B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853A6A-A9BF-4698-8D83-2672E5DFD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AD853A6A-A9BF-4698-8D83-2672E5DFD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60FA53-5152-455D-8E47-70F6508A9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5460FA53-5152-455D-8E47-70F6508A9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720BFC-C917-4B20-88F6-599B74ABA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B2720BFC-C917-4B20-88F6-599B74ABA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1B813E-36AA-4A7B-942A-9684D7D36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B61B813E-36AA-4A7B-942A-9684D7D36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E5FBE4-779B-48FF-8A09-76DAC5D24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F4E5FBE4-779B-48FF-8A09-76DAC5D24A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FCA627-378F-4DEA-BEBC-39960EE7C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6AFCA627-378F-4DEA-BEBC-39960EE7C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0CB054-E15A-41A8-A4AE-10445F03A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9B0CB054-E15A-41A8-A4AE-10445F03A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C6CE18-8A17-483A-82D3-EFF992743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E8C6CE18-8A17-483A-82D3-EFF992743E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654849-391C-4863-9559-16A8A9C32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EE654849-391C-4863-9559-16A8A9C328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9AA990-BFE8-4AE3-B789-E6AEF7C62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339AA990-BFE8-4AE3-B789-E6AEF7C62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EC0ECE-223F-454E-AEFB-0EE577EB5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E4EC0ECE-223F-454E-AEFB-0EE577EB5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4382B0-866B-43F8-B8D2-6FC1B0DD4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DE4382B0-866B-43F8-B8D2-6FC1B0DD4D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8B1283-FA52-4A5A-8EAB-71966EE18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458B1283-FA52-4A5A-8EAB-71966EE18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A9231-E1BB-4C4C-9FB3-6C53304E8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">
                                            <p:graphicEl>
                                              <a:dgm id="{251A9231-E1BB-4C4C-9FB3-6C53304E88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914025-0819-416C-A4DC-561DFA850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">
                                            <p:graphicEl>
                                              <a:dgm id="{5A914025-0819-416C-A4DC-561DFA850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EE9A6-B227-4FC0-8FE1-4082B47F5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">
                                            <p:graphicEl>
                                              <a:dgm id="{9B2EE9A6-B227-4FC0-8FE1-4082B47F5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F59CD5-71DE-45D7-85AC-5AB0802B2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">
                                            <p:graphicEl>
                                              <a:dgm id="{C7F59CD5-71DE-45D7-85AC-5AB0802B2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B1FC42-0E65-4447-A923-E4667792E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">
                                            <p:graphicEl>
                                              <a:dgm id="{68B1FC42-0E65-4447-A923-E4667792E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994EEE-D942-479E-91EF-F86DB10BA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">
                                            <p:graphicEl>
                                              <a:dgm id="{A9994EEE-D942-479E-91EF-F86DB10BA0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AFB35A-0CE9-4BC2-8174-0A091A2F1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">
                                            <p:graphicEl>
                                              <a:dgm id="{C1AFB35A-0CE9-4BC2-8174-0A091A2F1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F5F675-1E7D-4F19-A6AE-EA568ACC3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">
                                            <p:graphicEl>
                                              <a:dgm id="{58F5F675-1E7D-4F19-A6AE-EA568ACC3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6940F4-6ADB-44CE-A4BA-52986DC7E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">
                                            <p:graphicEl>
                                              <a:dgm id="{546940F4-6ADB-44CE-A4BA-52986DC7E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B24508-AB95-4ABB-A170-04199F209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">
                                            <p:graphicEl>
                                              <a:dgm id="{F6B24508-AB95-4ABB-A170-04199F209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F0367-3045-4F6B-9590-48E08D6E7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2">
                                            <p:graphicEl>
                                              <a:dgm id="{4DCF0367-3045-4F6B-9590-48E08D6E7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ADD5E1-AACB-4712-9D72-D9F33949B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2">
                                            <p:graphicEl>
                                              <a:dgm id="{13ADD5E1-AACB-4712-9D72-D9F33949BA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50DE4D-9874-4DA4-9906-6FC087938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2">
                                            <p:graphicEl>
                                              <a:dgm id="{0450DE4D-9874-4DA4-9906-6FC087938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8E5597-3A63-4886-B0C1-544AE6EBE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2">
                                            <p:graphicEl>
                                              <a:dgm id="{958E5597-3A63-4886-B0C1-544AE6EBE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  <p:bldP spid="5" grpId="0" animBg="1"/>
      <p:bldP spid="7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5373" y="35859"/>
            <a:ext cx="2646878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95697" y="959189"/>
            <a:ext cx="1446230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4109" y="2805849"/>
            <a:ext cx="1370888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দল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3584" y="1820964"/>
            <a:ext cx="64972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ফ্রি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3584" y="3898456"/>
            <a:ext cx="77428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প্রজোয্য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7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64" y="0"/>
            <a:ext cx="1829347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r>
              <a:rPr lang="bn-IN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37887"/>
            <a:ext cx="795615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জাতীয়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জরুরি সেবার কল সেন্টার নাম্বার কত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টোল কী?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ডিএমপি এর পূর্ণ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 কী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4000" dirty="0" smtClean="0"/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৩৩৩ কিসের কল সেন্টার নাম্বার ?</a:t>
            </a:r>
            <a:endParaRPr lang="b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15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09657" y="0"/>
            <a:ext cx="3040713" cy="1015663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021" y="2046536"/>
            <a:ext cx="107516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সেন্টার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মানুষের জীবন কে সহজ করে দিয়েছে ,কী ভাবে ব্যাখ্যা কর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886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7" y="487789"/>
            <a:ext cx="11344091" cy="58950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91387" y="4948283"/>
            <a:ext cx="8513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sz="9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4471" y="1151464"/>
            <a:ext cx="6197600" cy="3508654"/>
            <a:chOff x="0" y="0"/>
            <a:chExt cx="6197600" cy="3508654"/>
          </a:xfrm>
        </p:grpSpPr>
        <p:sp>
          <p:nvSpPr>
            <p:cNvPr id="5" name="Title 5"/>
            <p:cNvSpPr txBox="1">
              <a:spLocks/>
            </p:cNvSpPr>
            <p:nvPr/>
          </p:nvSpPr>
          <p:spPr>
            <a:xfrm>
              <a:off x="0" y="0"/>
              <a:ext cx="4989855" cy="1200329"/>
            </a:xfrm>
            <a:prstGeom prst="rect">
              <a:avLst/>
            </a:prstGeom>
            <a:no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rtlCol="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spcBef>
                  <a:spcPct val="0"/>
                </a:spcBef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b="1" u="sng" spc="150" dirty="0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u="sng" spc="150" dirty="0" err="1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5400" b="1" u="sng" spc="150" dirty="0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b="1" u="sng" spc="150" dirty="0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54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3741" y="1200330"/>
              <a:ext cx="562385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মোঃ সামছুল হোসেন </a:t>
              </a:r>
            </a:p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সহকারী শিক্ষক ( কম্পিউটার )</a:t>
              </a:r>
            </a:p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দেওকলস দ্বি-পাক্ষিক উচ্চ বিদ্যালয় ও কলেজ</a:t>
              </a:r>
            </a:p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বিশ্বনাথ,সিলেট।</a:t>
              </a:r>
            </a:p>
            <a:p>
              <a:r>
                <a:rPr lang="en-US" sz="2400" dirty="0" smtClean="0"/>
                <a:t>Email-msamsul001@gmail.com</a:t>
              </a:r>
              <a:endParaRPr lang="en-US" sz="2400" dirty="0"/>
            </a:p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Phone-01672-061525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8387" y="1465048"/>
              <a:ext cx="1076013" cy="130491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003369" y="1112554"/>
            <a:ext cx="6045200" cy="2893100"/>
            <a:chOff x="6841067" y="-1"/>
            <a:chExt cx="4989855" cy="2893100"/>
          </a:xfrm>
        </p:grpSpPr>
        <p:sp>
          <p:nvSpPr>
            <p:cNvPr id="9" name="Title 5"/>
            <p:cNvSpPr txBox="1">
              <a:spLocks/>
            </p:cNvSpPr>
            <p:nvPr/>
          </p:nvSpPr>
          <p:spPr>
            <a:xfrm>
              <a:off x="6841067" y="-1"/>
              <a:ext cx="4989855" cy="1200329"/>
            </a:xfrm>
            <a:prstGeom prst="rect">
              <a:avLst/>
            </a:prstGeom>
            <a:no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rtlCol="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spcBef>
                  <a:spcPct val="0"/>
                </a:spcBef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b="1" u="sng" spc="150" dirty="0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u="sng" spc="150" dirty="0" err="1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5400" b="1" u="sng" spc="150" dirty="0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b="1" u="sng" spc="150" dirty="0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54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31019" y="1200328"/>
              <a:ext cx="4699903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বিষয়- তথ্য ও যোগাযোগ প্রযুক্তি </a:t>
              </a:r>
            </a:p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শ্রেণী </a:t>
              </a:r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– 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৭ ম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অধ্যায়- </a:t>
              </a:r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১ম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, 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2400" b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–</a:t>
              </a:r>
              <a:r>
                <a: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Gothic Std B" panose="020B0800000000000000" pitchFamily="34" charset="-128"/>
                  <a:ea typeface="Adobe Gothic Std B" panose="020B0800000000000000" pitchFamily="34" charset="-128"/>
                  <a:cs typeface="NikoshBAN" panose="02000000000000000000" pitchFamily="2" charset="0"/>
                </a:rPr>
                <a:t>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Gothic Std B" panose="020B0800000000000000" pitchFamily="34" charset="-128"/>
                  <a:ea typeface="Adobe Gothic Std B" panose="020B0800000000000000" pitchFamily="34" charset="-128"/>
                  <a:cs typeface="NikoshBAN" panose="02000000000000000000" pitchFamily="2" charset="0"/>
                </a:rPr>
                <a:t>Call Center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Adobe Gothic Std B" panose="020B0800000000000000" pitchFamily="34" charset="-128"/>
                  <a:cs typeface="NikoshBAN" panose="02000000000000000000" pitchFamily="2" charset="0"/>
                </a:rPr>
                <a:t> (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সেন্টার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) </a:t>
              </a:r>
              <a:endParaRPr lang="bn-BD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246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1953" y="0"/>
            <a:ext cx="101280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 নিচের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এবং অনুধাবন করার চেষ্টা কর এখানে কী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 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0729" y="1716741"/>
            <a:ext cx="6669741" cy="3424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নাগরিক সেবায় কল সেন্টার ৩৩৩_1_1_1ফাইনাল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63388"/>
            <a:ext cx="12192000" cy="5809130"/>
          </a:xfrm>
        </p:spPr>
      </p:pic>
    </p:spTree>
    <p:extLst>
      <p:ext uri="{BB962C8B-B14F-4D97-AF65-F5344CB8AC3E}">
        <p14:creationId xmlns:p14="http://schemas.microsoft.com/office/powerpoint/2010/main" val="133621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13" dur="25459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 fullScrn="1">
                  <p:cMediaNode vol="80000" showWhenStopped="0">
                    <p:cTn id="14" fill="hold" display="0">
                      <p:stCondLst>
                        <p:cond delay="indefinite"/>
                      </p:stCondLst>
                    </p:cTn>
                    <p:tgtEl>
                      <p:spTgt spid="10"/>
                    </p:tgtEl>
                  </p:cMediaNode>
                </p:video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13" dur="25459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 fullScrn="1">
                  <p:cMediaNode vol="80000" showWhenStopped="0">
                    <p:cTn id="14" fill="hold" display="0">
                      <p:stCondLst>
                        <p:cond delay="indefinite"/>
                      </p:stCondLst>
                    </p:cTn>
                    <p:tgtEl>
                      <p:spTgt spid="10"/>
                    </p:tgtEl>
                  </p:cMediaNode>
                </p:video>
              </p:childTnLst>
            </p:cTn>
          </p:par>
        </p:tnLst>
        <p:bldLst>
          <p:bldP spid="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rot="21180331">
            <a:off x="5420001" y="3139939"/>
            <a:ext cx="3722738" cy="2740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2323">
            <a:off x="2126773" y="1607952"/>
            <a:ext cx="2468884" cy="3551946"/>
          </a:xfrm>
          <a:prstGeom prst="rect">
            <a:avLst/>
          </a:prstGeom>
          <a:effectLst>
            <a:glow rad="1905000">
              <a:schemeClr val="accent1"/>
            </a:glow>
            <a:softEdge rad="0"/>
          </a:effectLst>
        </p:spPr>
      </p:pic>
      <p:sp>
        <p:nvSpPr>
          <p:cNvPr id="5" name="Rectangle 4"/>
          <p:cNvSpPr/>
          <p:nvPr/>
        </p:nvSpPr>
        <p:spPr>
          <a:xfrm rot="21171401">
            <a:off x="7791179" y="3231961"/>
            <a:ext cx="2521844" cy="9233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bn-IN" sz="5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 সেন্টার</a:t>
            </a:r>
            <a:endParaRPr lang="en-US" sz="5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936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575734"/>
            <a:ext cx="52712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থেকে শিক্ষার্থীরা </a:t>
            </a:r>
            <a:r>
              <a:rPr lang="bn-BD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  <a:endParaRPr lang="bn-BD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1775677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bn-BD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alt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Call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Center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</a:t>
            </a:r>
            <a:r>
              <a:rPr lang="bn-BD" alt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bn-BD" alt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Call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Center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bn-BD" alt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bn-BD" alt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alt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alt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বাংলাদেশী বিভিন্ন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Call Center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Adobe Gothic Std B" panose="020B0800000000000000" pitchFamily="34" charset="-128"/>
                <a:cs typeface="NikoshBAN" panose="02000000000000000000" pitchFamily="2" charset="0"/>
              </a:rPr>
              <a:t>(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alt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alt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0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7623" y="1030959"/>
            <a:ext cx="1133515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ধরণের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বেসরকারী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প্রতিষ্টান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গ্রাহকদের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সমস্যার সমাধান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ৎক্ষনিকভাবে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টেলিফোনে বা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প্রদানের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জন্য যে গ্রাহক সেবা কেন্দ্র স্থাপন করে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,তাকে কল সেন্টার বলে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378" y="125558"/>
            <a:ext cx="44614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Call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Center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7553" y="2928866"/>
            <a:ext cx="108652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 – বিকাশের যে কোন সমস্যা সমাধানে 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২৪৭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ফোন করতে হয়।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মোবাইলে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কোন সমস্যা সমাধানে 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১২১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ফোন করতে হয়।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জরুরি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 পেতে 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৯৯৯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ফোন করতে হয়।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08370" y="0"/>
            <a:ext cx="2523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170" y="1307868"/>
            <a:ext cx="1047594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Call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Center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 কি ভাবে পাওয়া যায়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Call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Center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এর সেবা কারা পায়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Call Center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এর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সেবা কত সময়ের মধ্যে পাওয়া যায়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40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6524318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5316071" y="2655793"/>
            <a:ext cx="1559858" cy="154641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Adobe Gothic Std B" panose="020B0800000000000000" pitchFamily="34" charset="-128"/>
              <a:cs typeface="NikoshBAN" panose="02000000000000000000" pitchFamily="2" charset="0"/>
            </a:endParaRP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Adobe Gothic Std B" panose="020B0800000000000000" pitchFamily="34" charset="-128"/>
                <a:cs typeface="NikoshBAN" panose="02000000000000000000" pitchFamily="2" charset="0"/>
              </a:rPr>
              <a:t>Call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Adobe Gothic Std B" panose="020B0800000000000000" pitchFamily="34" charset="-128"/>
                <a:cs typeface="NikoshBAN" panose="02000000000000000000" pitchFamily="2" charset="0"/>
              </a:rPr>
              <a:t>Center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89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7A92B8-B484-4F58-A7A7-1DA24AB68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3">
                                            <p:graphicEl>
                                              <a:dgm id="{B47A92B8-B484-4F58-A7A7-1DA24AB68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E32EA6-5735-4BC2-B976-5481D8227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3">
                                            <p:graphicEl>
                                              <a:dgm id="{F1E32EA6-5735-4BC2-B976-5481D8227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88AD59-C3B1-4122-AA9D-B95909DE3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3000"/>
                                        <p:tgtEl>
                                          <p:spTgt spid="3">
                                            <p:graphicEl>
                                              <a:dgm id="{CC88AD59-C3B1-4122-AA9D-B95909DE3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57B07C-682C-40AD-9979-FBE1B9C70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3000"/>
                                        <p:tgtEl>
                                          <p:spTgt spid="3">
                                            <p:graphicEl>
                                              <a:dgm id="{1257B07C-682C-40AD-9979-FBE1B9C70A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BBDD55-4D5A-4FAE-B807-80E1EE7CA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3000"/>
                                        <p:tgtEl>
                                          <p:spTgt spid="3">
                                            <p:graphicEl>
                                              <a:dgm id="{E2BBDD55-4D5A-4FAE-B807-80E1EE7CAE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D3A24E-0C85-4868-AAE4-53512E32E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3000"/>
                                        <p:tgtEl>
                                          <p:spTgt spid="3">
                                            <p:graphicEl>
                                              <a:dgm id="{32D3A24E-0C85-4868-AAE4-53512E32E4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4C4EE4-9DB9-41A9-95BF-11BF963F3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3000"/>
                                        <p:tgtEl>
                                          <p:spTgt spid="3">
                                            <p:graphicEl>
                                              <a:dgm id="{094C4EE4-9DB9-41A9-95BF-11BF963F3F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A75FDF-C16F-4511-858F-519B3548F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3000"/>
                                        <p:tgtEl>
                                          <p:spTgt spid="3">
                                            <p:graphicEl>
                                              <a:dgm id="{82A75FDF-C16F-4511-858F-519B3548F6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67FCAB-97FF-43A8-A7B9-674B712C4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3000"/>
                                        <p:tgtEl>
                                          <p:spTgt spid="3">
                                            <p:graphicEl>
                                              <a:dgm id="{0367FCAB-97FF-43A8-A7B9-674B712C4F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A48D0E-3219-4E53-86A6-71C44A523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3000"/>
                                        <p:tgtEl>
                                          <p:spTgt spid="3">
                                            <p:graphicEl>
                                              <a:dgm id="{99A48D0E-3219-4E53-86A6-71C44A523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AC62A8-CE44-41A2-B07C-48585C939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3000"/>
                                        <p:tgtEl>
                                          <p:spTgt spid="3">
                                            <p:graphicEl>
                                              <a:dgm id="{3EAC62A8-CE44-41A2-B07C-48585C939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076603-B539-4329-8660-FA6A4B3CB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3000"/>
                                        <p:tgtEl>
                                          <p:spTgt spid="3">
                                            <p:graphicEl>
                                              <a:dgm id="{88076603-B539-4329-8660-FA6A4B3CB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90441" y="17929"/>
            <a:ext cx="2919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912" y="836331"/>
            <a:ext cx="5410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আলোচনা করে 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67947" y="2402578"/>
            <a:ext cx="6891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 রোল নং ধারীদের কাজ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6911" y="1759661"/>
            <a:ext cx="114137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চিকিৎসা ক্ষেত্রে কল সেন্টার কী কী ভূমিকা রাখতে পারে তার একটি তালিকা তৈরী কর।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67947" y="3996244"/>
            <a:ext cx="7383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বিজোড় রোল নং ধারীদের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6911" y="3421633"/>
            <a:ext cx="112341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  ক্ষেত্রে কল সেন্টার কী কী ভূমিকা রাখতে পারে তার একটি তালিকা তৈরী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 build="p"/>
      <p:bldP spid="12" grpId="0"/>
      <p:bldP spid="1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Theme10</Template>
  <TotalTime>401</TotalTime>
  <Words>426</Words>
  <Application>Microsoft Office PowerPoint</Application>
  <PresentationFormat>Widescreen</PresentationFormat>
  <Paragraphs>78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Adobe Fan Heiti Std B</vt:lpstr>
      <vt:lpstr>Adobe Gothic Std B</vt:lpstr>
      <vt:lpstr>Arial</vt:lpstr>
      <vt:lpstr>Calibri</vt:lpstr>
      <vt:lpstr>Calibri Light</vt:lpstr>
      <vt:lpstr>Courier New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77</cp:revision>
  <dcterms:created xsi:type="dcterms:W3CDTF">2019-10-30T04:50:22Z</dcterms:created>
  <dcterms:modified xsi:type="dcterms:W3CDTF">2019-11-22T01:50:18Z</dcterms:modified>
</cp:coreProperties>
</file>