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0" r:id="rId6"/>
    <p:sldId id="261" r:id="rId7"/>
    <p:sldId id="262" r:id="rId8"/>
    <p:sldId id="263" r:id="rId9"/>
    <p:sldId id="265" r:id="rId10"/>
    <p:sldId id="264"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6DF90-C3F7-4C46-B9CD-B7ECCF5E4B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59167B-C8B2-4A56-A42B-2ED3E19ED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0FB34D-2F4C-463E-A7D7-FB9FFE4EF250}"/>
              </a:ext>
            </a:extLst>
          </p:cNvPr>
          <p:cNvSpPr>
            <a:spLocks noGrp="1"/>
          </p:cNvSpPr>
          <p:nvPr>
            <p:ph type="dt" sz="half" idx="10"/>
          </p:nvPr>
        </p:nvSpPr>
        <p:spPr/>
        <p:txBody>
          <a:bodyPr/>
          <a:lstStyle/>
          <a:p>
            <a:fld id="{E89BD040-FDBF-45C0-A3EE-9325D831AE98}" type="datetimeFigureOut">
              <a:rPr lang="en-US" smtClean="0"/>
              <a:t>11/22/2019</a:t>
            </a:fld>
            <a:endParaRPr lang="en-US"/>
          </a:p>
        </p:txBody>
      </p:sp>
      <p:sp>
        <p:nvSpPr>
          <p:cNvPr id="5" name="Footer Placeholder 4">
            <a:extLst>
              <a:ext uri="{FF2B5EF4-FFF2-40B4-BE49-F238E27FC236}">
                <a16:creationId xmlns:a16="http://schemas.microsoft.com/office/drawing/2014/main" id="{06AC05E8-BEA6-4BDF-AA2B-41BA99D75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3E34F-A613-4EDC-A1A0-867774542E9B}"/>
              </a:ext>
            </a:extLst>
          </p:cNvPr>
          <p:cNvSpPr>
            <a:spLocks noGrp="1"/>
          </p:cNvSpPr>
          <p:nvPr>
            <p:ph type="sldNum" sz="quarter" idx="12"/>
          </p:nvPr>
        </p:nvSpPr>
        <p:spPr/>
        <p:txBody>
          <a:bodyPr/>
          <a:lstStyle/>
          <a:p>
            <a:fld id="{C7045465-4D37-4137-8A4C-9AD17BC2158A}" type="slidenum">
              <a:rPr lang="en-US" smtClean="0"/>
              <a:t>‹#›</a:t>
            </a:fld>
            <a:endParaRPr lang="en-US"/>
          </a:p>
        </p:txBody>
      </p:sp>
    </p:spTree>
    <p:extLst>
      <p:ext uri="{BB962C8B-B14F-4D97-AF65-F5344CB8AC3E}">
        <p14:creationId xmlns:p14="http://schemas.microsoft.com/office/powerpoint/2010/main" val="2233387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8405-A4DD-49CE-8339-45CF7941A4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A15533-BB5D-4CAD-B349-0342D6EF9C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0065D-52CC-4438-B55F-D87B06144858}"/>
              </a:ext>
            </a:extLst>
          </p:cNvPr>
          <p:cNvSpPr>
            <a:spLocks noGrp="1"/>
          </p:cNvSpPr>
          <p:nvPr>
            <p:ph type="dt" sz="half" idx="10"/>
          </p:nvPr>
        </p:nvSpPr>
        <p:spPr/>
        <p:txBody>
          <a:bodyPr/>
          <a:lstStyle/>
          <a:p>
            <a:fld id="{E89BD040-FDBF-45C0-A3EE-9325D831AE98}" type="datetimeFigureOut">
              <a:rPr lang="en-US" smtClean="0"/>
              <a:t>11/22/2019</a:t>
            </a:fld>
            <a:endParaRPr lang="en-US"/>
          </a:p>
        </p:txBody>
      </p:sp>
      <p:sp>
        <p:nvSpPr>
          <p:cNvPr id="5" name="Footer Placeholder 4">
            <a:extLst>
              <a:ext uri="{FF2B5EF4-FFF2-40B4-BE49-F238E27FC236}">
                <a16:creationId xmlns:a16="http://schemas.microsoft.com/office/drawing/2014/main" id="{00FD07B4-8B0D-4416-A1BD-AB9E5920E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C7EB5-C284-4F88-9454-44AEB2F14D5A}"/>
              </a:ext>
            </a:extLst>
          </p:cNvPr>
          <p:cNvSpPr>
            <a:spLocks noGrp="1"/>
          </p:cNvSpPr>
          <p:nvPr>
            <p:ph type="sldNum" sz="quarter" idx="12"/>
          </p:nvPr>
        </p:nvSpPr>
        <p:spPr/>
        <p:txBody>
          <a:bodyPr/>
          <a:lstStyle/>
          <a:p>
            <a:fld id="{C7045465-4D37-4137-8A4C-9AD17BC2158A}" type="slidenum">
              <a:rPr lang="en-US" smtClean="0"/>
              <a:t>‹#›</a:t>
            </a:fld>
            <a:endParaRPr lang="en-US"/>
          </a:p>
        </p:txBody>
      </p:sp>
    </p:spTree>
    <p:extLst>
      <p:ext uri="{BB962C8B-B14F-4D97-AF65-F5344CB8AC3E}">
        <p14:creationId xmlns:p14="http://schemas.microsoft.com/office/powerpoint/2010/main" val="21941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8EBFE6-C686-48B3-8625-07C75EA385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070303-5472-46CA-BF6F-A3C87958D6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195E1-33F7-4B1C-81AE-8645CD04BE5C}"/>
              </a:ext>
            </a:extLst>
          </p:cNvPr>
          <p:cNvSpPr>
            <a:spLocks noGrp="1"/>
          </p:cNvSpPr>
          <p:nvPr>
            <p:ph type="dt" sz="half" idx="10"/>
          </p:nvPr>
        </p:nvSpPr>
        <p:spPr/>
        <p:txBody>
          <a:bodyPr/>
          <a:lstStyle/>
          <a:p>
            <a:fld id="{E89BD040-FDBF-45C0-A3EE-9325D831AE98}" type="datetimeFigureOut">
              <a:rPr lang="en-US" smtClean="0"/>
              <a:t>11/22/2019</a:t>
            </a:fld>
            <a:endParaRPr lang="en-US"/>
          </a:p>
        </p:txBody>
      </p:sp>
      <p:sp>
        <p:nvSpPr>
          <p:cNvPr id="5" name="Footer Placeholder 4">
            <a:extLst>
              <a:ext uri="{FF2B5EF4-FFF2-40B4-BE49-F238E27FC236}">
                <a16:creationId xmlns:a16="http://schemas.microsoft.com/office/drawing/2014/main" id="{8DCCC9BD-8FB5-4178-B9E1-0D3A025F0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FB0AF-7DA5-4FC6-825B-2C59B3F76A2A}"/>
              </a:ext>
            </a:extLst>
          </p:cNvPr>
          <p:cNvSpPr>
            <a:spLocks noGrp="1"/>
          </p:cNvSpPr>
          <p:nvPr>
            <p:ph type="sldNum" sz="quarter" idx="12"/>
          </p:nvPr>
        </p:nvSpPr>
        <p:spPr/>
        <p:txBody>
          <a:bodyPr/>
          <a:lstStyle/>
          <a:p>
            <a:fld id="{C7045465-4D37-4137-8A4C-9AD17BC2158A}" type="slidenum">
              <a:rPr lang="en-US" smtClean="0"/>
              <a:t>‹#›</a:t>
            </a:fld>
            <a:endParaRPr lang="en-US"/>
          </a:p>
        </p:txBody>
      </p:sp>
    </p:spTree>
    <p:extLst>
      <p:ext uri="{BB962C8B-B14F-4D97-AF65-F5344CB8AC3E}">
        <p14:creationId xmlns:p14="http://schemas.microsoft.com/office/powerpoint/2010/main" val="31650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57202-E6B3-402E-B768-EC977379AE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F9A15-1F32-47A0-8DC9-4DA126873B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30265-C8A0-4F54-A902-6E85C89B5B60}"/>
              </a:ext>
            </a:extLst>
          </p:cNvPr>
          <p:cNvSpPr>
            <a:spLocks noGrp="1"/>
          </p:cNvSpPr>
          <p:nvPr>
            <p:ph type="dt" sz="half" idx="10"/>
          </p:nvPr>
        </p:nvSpPr>
        <p:spPr/>
        <p:txBody>
          <a:bodyPr/>
          <a:lstStyle/>
          <a:p>
            <a:fld id="{E89BD040-FDBF-45C0-A3EE-9325D831AE98}" type="datetimeFigureOut">
              <a:rPr lang="en-US" smtClean="0"/>
              <a:t>11/22/2019</a:t>
            </a:fld>
            <a:endParaRPr lang="en-US"/>
          </a:p>
        </p:txBody>
      </p:sp>
      <p:sp>
        <p:nvSpPr>
          <p:cNvPr id="5" name="Footer Placeholder 4">
            <a:extLst>
              <a:ext uri="{FF2B5EF4-FFF2-40B4-BE49-F238E27FC236}">
                <a16:creationId xmlns:a16="http://schemas.microsoft.com/office/drawing/2014/main" id="{5D6B7F2E-AAFC-42BC-A4E0-1F8BCBCD4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D841A-80ED-41EA-A947-86E0712BB160}"/>
              </a:ext>
            </a:extLst>
          </p:cNvPr>
          <p:cNvSpPr>
            <a:spLocks noGrp="1"/>
          </p:cNvSpPr>
          <p:nvPr>
            <p:ph type="sldNum" sz="quarter" idx="12"/>
          </p:nvPr>
        </p:nvSpPr>
        <p:spPr/>
        <p:txBody>
          <a:bodyPr/>
          <a:lstStyle/>
          <a:p>
            <a:fld id="{C7045465-4D37-4137-8A4C-9AD17BC2158A}" type="slidenum">
              <a:rPr lang="en-US" smtClean="0"/>
              <a:t>‹#›</a:t>
            </a:fld>
            <a:endParaRPr lang="en-US"/>
          </a:p>
        </p:txBody>
      </p:sp>
    </p:spTree>
    <p:extLst>
      <p:ext uri="{BB962C8B-B14F-4D97-AF65-F5344CB8AC3E}">
        <p14:creationId xmlns:p14="http://schemas.microsoft.com/office/powerpoint/2010/main" val="29870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3E04A-6CB8-456B-90C6-338EDC064E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9B68D2-B610-424A-8F66-4A2820043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BA4D82-6160-4248-87F4-44D422B39AA1}"/>
              </a:ext>
            </a:extLst>
          </p:cNvPr>
          <p:cNvSpPr>
            <a:spLocks noGrp="1"/>
          </p:cNvSpPr>
          <p:nvPr>
            <p:ph type="dt" sz="half" idx="10"/>
          </p:nvPr>
        </p:nvSpPr>
        <p:spPr/>
        <p:txBody>
          <a:bodyPr/>
          <a:lstStyle/>
          <a:p>
            <a:fld id="{E89BD040-FDBF-45C0-A3EE-9325D831AE98}" type="datetimeFigureOut">
              <a:rPr lang="en-US" smtClean="0"/>
              <a:t>11/22/2019</a:t>
            </a:fld>
            <a:endParaRPr lang="en-US"/>
          </a:p>
        </p:txBody>
      </p:sp>
      <p:sp>
        <p:nvSpPr>
          <p:cNvPr id="5" name="Footer Placeholder 4">
            <a:extLst>
              <a:ext uri="{FF2B5EF4-FFF2-40B4-BE49-F238E27FC236}">
                <a16:creationId xmlns:a16="http://schemas.microsoft.com/office/drawing/2014/main" id="{90D9B813-A878-4837-A58D-F44FB2017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C7D83-7750-4A1A-81E5-5E041BA3D272}"/>
              </a:ext>
            </a:extLst>
          </p:cNvPr>
          <p:cNvSpPr>
            <a:spLocks noGrp="1"/>
          </p:cNvSpPr>
          <p:nvPr>
            <p:ph type="sldNum" sz="quarter" idx="12"/>
          </p:nvPr>
        </p:nvSpPr>
        <p:spPr/>
        <p:txBody>
          <a:bodyPr/>
          <a:lstStyle/>
          <a:p>
            <a:fld id="{C7045465-4D37-4137-8A4C-9AD17BC2158A}" type="slidenum">
              <a:rPr lang="en-US" smtClean="0"/>
              <a:t>‹#›</a:t>
            </a:fld>
            <a:endParaRPr lang="en-US"/>
          </a:p>
        </p:txBody>
      </p:sp>
    </p:spTree>
    <p:extLst>
      <p:ext uri="{BB962C8B-B14F-4D97-AF65-F5344CB8AC3E}">
        <p14:creationId xmlns:p14="http://schemas.microsoft.com/office/powerpoint/2010/main" val="230114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5B8A-7DBE-41C4-B2E7-7804362B61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2AADB2-3437-4F0F-B2D5-B951AA651E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20B46-9040-43DB-B732-CE8A55D0B3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BC7A86-0653-435B-9821-AC11F6304121}"/>
              </a:ext>
            </a:extLst>
          </p:cNvPr>
          <p:cNvSpPr>
            <a:spLocks noGrp="1"/>
          </p:cNvSpPr>
          <p:nvPr>
            <p:ph type="dt" sz="half" idx="10"/>
          </p:nvPr>
        </p:nvSpPr>
        <p:spPr/>
        <p:txBody>
          <a:bodyPr/>
          <a:lstStyle/>
          <a:p>
            <a:fld id="{E89BD040-FDBF-45C0-A3EE-9325D831AE98}" type="datetimeFigureOut">
              <a:rPr lang="en-US" smtClean="0"/>
              <a:t>11/22/2019</a:t>
            </a:fld>
            <a:endParaRPr lang="en-US"/>
          </a:p>
        </p:txBody>
      </p:sp>
      <p:sp>
        <p:nvSpPr>
          <p:cNvPr id="6" name="Footer Placeholder 5">
            <a:extLst>
              <a:ext uri="{FF2B5EF4-FFF2-40B4-BE49-F238E27FC236}">
                <a16:creationId xmlns:a16="http://schemas.microsoft.com/office/drawing/2014/main" id="{002D7614-7A18-4845-9326-715C40FA4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6BABE-7B4C-4C09-B53C-CBAFB78A0DC8}"/>
              </a:ext>
            </a:extLst>
          </p:cNvPr>
          <p:cNvSpPr>
            <a:spLocks noGrp="1"/>
          </p:cNvSpPr>
          <p:nvPr>
            <p:ph type="sldNum" sz="quarter" idx="12"/>
          </p:nvPr>
        </p:nvSpPr>
        <p:spPr/>
        <p:txBody>
          <a:bodyPr/>
          <a:lstStyle/>
          <a:p>
            <a:fld id="{C7045465-4D37-4137-8A4C-9AD17BC2158A}" type="slidenum">
              <a:rPr lang="en-US" smtClean="0"/>
              <a:t>‹#›</a:t>
            </a:fld>
            <a:endParaRPr lang="en-US"/>
          </a:p>
        </p:txBody>
      </p:sp>
    </p:spTree>
    <p:extLst>
      <p:ext uri="{BB962C8B-B14F-4D97-AF65-F5344CB8AC3E}">
        <p14:creationId xmlns:p14="http://schemas.microsoft.com/office/powerpoint/2010/main" val="192595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9E1A-10D5-4556-A049-DA58D57434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BE73DD-1CCE-4668-A0D4-5EDCD0D72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BDCE0-72E0-44DC-B0E7-9500813C0D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35D4D-01CD-4D5E-A0BC-37874057E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8AD3E1-F238-43AB-A980-C636E665AA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4D1A4-69EF-40F6-BA64-634F19DDDEE9}"/>
              </a:ext>
            </a:extLst>
          </p:cNvPr>
          <p:cNvSpPr>
            <a:spLocks noGrp="1"/>
          </p:cNvSpPr>
          <p:nvPr>
            <p:ph type="dt" sz="half" idx="10"/>
          </p:nvPr>
        </p:nvSpPr>
        <p:spPr/>
        <p:txBody>
          <a:bodyPr/>
          <a:lstStyle/>
          <a:p>
            <a:fld id="{E89BD040-FDBF-45C0-A3EE-9325D831AE98}" type="datetimeFigureOut">
              <a:rPr lang="en-US" smtClean="0"/>
              <a:t>11/22/2019</a:t>
            </a:fld>
            <a:endParaRPr lang="en-US"/>
          </a:p>
        </p:txBody>
      </p:sp>
      <p:sp>
        <p:nvSpPr>
          <p:cNvPr id="8" name="Footer Placeholder 7">
            <a:extLst>
              <a:ext uri="{FF2B5EF4-FFF2-40B4-BE49-F238E27FC236}">
                <a16:creationId xmlns:a16="http://schemas.microsoft.com/office/drawing/2014/main" id="{CB993E2C-F6B0-422E-BF3A-506624A725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426E9D-22D8-4F61-B76A-5CC7D610B493}"/>
              </a:ext>
            </a:extLst>
          </p:cNvPr>
          <p:cNvSpPr>
            <a:spLocks noGrp="1"/>
          </p:cNvSpPr>
          <p:nvPr>
            <p:ph type="sldNum" sz="quarter" idx="12"/>
          </p:nvPr>
        </p:nvSpPr>
        <p:spPr/>
        <p:txBody>
          <a:bodyPr/>
          <a:lstStyle/>
          <a:p>
            <a:fld id="{C7045465-4D37-4137-8A4C-9AD17BC2158A}" type="slidenum">
              <a:rPr lang="en-US" smtClean="0"/>
              <a:t>‹#›</a:t>
            </a:fld>
            <a:endParaRPr lang="en-US"/>
          </a:p>
        </p:txBody>
      </p:sp>
    </p:spTree>
    <p:extLst>
      <p:ext uri="{BB962C8B-B14F-4D97-AF65-F5344CB8AC3E}">
        <p14:creationId xmlns:p14="http://schemas.microsoft.com/office/powerpoint/2010/main" val="160125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CEE8-69F6-4C68-8555-24A18F75E4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322D07-B454-4D19-8CDD-1835ACD857B1}"/>
              </a:ext>
            </a:extLst>
          </p:cNvPr>
          <p:cNvSpPr>
            <a:spLocks noGrp="1"/>
          </p:cNvSpPr>
          <p:nvPr>
            <p:ph type="dt" sz="half" idx="10"/>
          </p:nvPr>
        </p:nvSpPr>
        <p:spPr/>
        <p:txBody>
          <a:bodyPr/>
          <a:lstStyle/>
          <a:p>
            <a:fld id="{E89BD040-FDBF-45C0-A3EE-9325D831AE98}" type="datetimeFigureOut">
              <a:rPr lang="en-US" smtClean="0"/>
              <a:t>11/22/2019</a:t>
            </a:fld>
            <a:endParaRPr lang="en-US"/>
          </a:p>
        </p:txBody>
      </p:sp>
      <p:sp>
        <p:nvSpPr>
          <p:cNvPr id="4" name="Footer Placeholder 3">
            <a:extLst>
              <a:ext uri="{FF2B5EF4-FFF2-40B4-BE49-F238E27FC236}">
                <a16:creationId xmlns:a16="http://schemas.microsoft.com/office/drawing/2014/main" id="{2A920BDC-745A-4AD7-9E4F-C41BFB73BC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2508D8-64FA-4B23-8BBE-51092BE20247}"/>
              </a:ext>
            </a:extLst>
          </p:cNvPr>
          <p:cNvSpPr>
            <a:spLocks noGrp="1"/>
          </p:cNvSpPr>
          <p:nvPr>
            <p:ph type="sldNum" sz="quarter" idx="12"/>
          </p:nvPr>
        </p:nvSpPr>
        <p:spPr/>
        <p:txBody>
          <a:bodyPr/>
          <a:lstStyle/>
          <a:p>
            <a:fld id="{C7045465-4D37-4137-8A4C-9AD17BC2158A}" type="slidenum">
              <a:rPr lang="en-US" smtClean="0"/>
              <a:t>‹#›</a:t>
            </a:fld>
            <a:endParaRPr lang="en-US"/>
          </a:p>
        </p:txBody>
      </p:sp>
    </p:spTree>
    <p:extLst>
      <p:ext uri="{BB962C8B-B14F-4D97-AF65-F5344CB8AC3E}">
        <p14:creationId xmlns:p14="http://schemas.microsoft.com/office/powerpoint/2010/main" val="33107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2AE7D0-2DC5-49E7-A4AB-7F578BACB32E}"/>
              </a:ext>
            </a:extLst>
          </p:cNvPr>
          <p:cNvSpPr>
            <a:spLocks noGrp="1"/>
          </p:cNvSpPr>
          <p:nvPr>
            <p:ph type="dt" sz="half" idx="10"/>
          </p:nvPr>
        </p:nvSpPr>
        <p:spPr/>
        <p:txBody>
          <a:bodyPr/>
          <a:lstStyle/>
          <a:p>
            <a:fld id="{E89BD040-FDBF-45C0-A3EE-9325D831AE98}" type="datetimeFigureOut">
              <a:rPr lang="en-US" smtClean="0"/>
              <a:t>11/22/2019</a:t>
            </a:fld>
            <a:endParaRPr lang="en-US"/>
          </a:p>
        </p:txBody>
      </p:sp>
      <p:sp>
        <p:nvSpPr>
          <p:cNvPr id="3" name="Footer Placeholder 2">
            <a:extLst>
              <a:ext uri="{FF2B5EF4-FFF2-40B4-BE49-F238E27FC236}">
                <a16:creationId xmlns:a16="http://schemas.microsoft.com/office/drawing/2014/main" id="{B35C19B5-DCD0-48DC-9D7B-9B417CA7F7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9C8A8B-7CCE-4E24-B9FB-958B8BFCE21C}"/>
              </a:ext>
            </a:extLst>
          </p:cNvPr>
          <p:cNvSpPr>
            <a:spLocks noGrp="1"/>
          </p:cNvSpPr>
          <p:nvPr>
            <p:ph type="sldNum" sz="quarter" idx="12"/>
          </p:nvPr>
        </p:nvSpPr>
        <p:spPr/>
        <p:txBody>
          <a:bodyPr/>
          <a:lstStyle/>
          <a:p>
            <a:fld id="{C7045465-4D37-4137-8A4C-9AD17BC2158A}" type="slidenum">
              <a:rPr lang="en-US" smtClean="0"/>
              <a:t>‹#›</a:t>
            </a:fld>
            <a:endParaRPr lang="en-US"/>
          </a:p>
        </p:txBody>
      </p:sp>
    </p:spTree>
    <p:extLst>
      <p:ext uri="{BB962C8B-B14F-4D97-AF65-F5344CB8AC3E}">
        <p14:creationId xmlns:p14="http://schemas.microsoft.com/office/powerpoint/2010/main" val="240450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26F5-AB40-4A44-8374-06005DE780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E064DA-9A82-45C9-BF79-DE5BA60E1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000269-C1EB-47EB-880D-D790DC802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84818A-55FC-4653-BCF4-646358DEEA02}"/>
              </a:ext>
            </a:extLst>
          </p:cNvPr>
          <p:cNvSpPr>
            <a:spLocks noGrp="1"/>
          </p:cNvSpPr>
          <p:nvPr>
            <p:ph type="dt" sz="half" idx="10"/>
          </p:nvPr>
        </p:nvSpPr>
        <p:spPr/>
        <p:txBody>
          <a:bodyPr/>
          <a:lstStyle/>
          <a:p>
            <a:fld id="{E89BD040-FDBF-45C0-A3EE-9325D831AE98}" type="datetimeFigureOut">
              <a:rPr lang="en-US" smtClean="0"/>
              <a:t>11/22/2019</a:t>
            </a:fld>
            <a:endParaRPr lang="en-US"/>
          </a:p>
        </p:txBody>
      </p:sp>
      <p:sp>
        <p:nvSpPr>
          <p:cNvPr id="6" name="Footer Placeholder 5">
            <a:extLst>
              <a:ext uri="{FF2B5EF4-FFF2-40B4-BE49-F238E27FC236}">
                <a16:creationId xmlns:a16="http://schemas.microsoft.com/office/drawing/2014/main" id="{B0EE4345-B022-47FA-850E-F1F994838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B26A1-401E-4B2C-ACBF-862ECB474EE9}"/>
              </a:ext>
            </a:extLst>
          </p:cNvPr>
          <p:cNvSpPr>
            <a:spLocks noGrp="1"/>
          </p:cNvSpPr>
          <p:nvPr>
            <p:ph type="sldNum" sz="quarter" idx="12"/>
          </p:nvPr>
        </p:nvSpPr>
        <p:spPr/>
        <p:txBody>
          <a:bodyPr/>
          <a:lstStyle/>
          <a:p>
            <a:fld id="{C7045465-4D37-4137-8A4C-9AD17BC2158A}" type="slidenum">
              <a:rPr lang="en-US" smtClean="0"/>
              <a:t>‹#›</a:t>
            </a:fld>
            <a:endParaRPr lang="en-US"/>
          </a:p>
        </p:txBody>
      </p:sp>
    </p:spTree>
    <p:extLst>
      <p:ext uri="{BB962C8B-B14F-4D97-AF65-F5344CB8AC3E}">
        <p14:creationId xmlns:p14="http://schemas.microsoft.com/office/powerpoint/2010/main" val="3393703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BD70-F08B-4C86-BA40-BDD87FCC37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43A444-7D37-4502-9299-2ED65C3A1E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8FB0C6-2A6D-4347-94A6-E384EAEA0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25064-3EF8-46F7-A5F9-BDAE4AB3C5B9}"/>
              </a:ext>
            </a:extLst>
          </p:cNvPr>
          <p:cNvSpPr>
            <a:spLocks noGrp="1"/>
          </p:cNvSpPr>
          <p:nvPr>
            <p:ph type="dt" sz="half" idx="10"/>
          </p:nvPr>
        </p:nvSpPr>
        <p:spPr/>
        <p:txBody>
          <a:bodyPr/>
          <a:lstStyle/>
          <a:p>
            <a:fld id="{E89BD040-FDBF-45C0-A3EE-9325D831AE98}" type="datetimeFigureOut">
              <a:rPr lang="en-US" smtClean="0"/>
              <a:t>11/22/2019</a:t>
            </a:fld>
            <a:endParaRPr lang="en-US"/>
          </a:p>
        </p:txBody>
      </p:sp>
      <p:sp>
        <p:nvSpPr>
          <p:cNvPr id="6" name="Footer Placeholder 5">
            <a:extLst>
              <a:ext uri="{FF2B5EF4-FFF2-40B4-BE49-F238E27FC236}">
                <a16:creationId xmlns:a16="http://schemas.microsoft.com/office/drawing/2014/main" id="{5B0E7A36-9030-410E-BCF9-D8B39B604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2D6A3-5E89-4B6A-9923-4B0BAF6B26B4}"/>
              </a:ext>
            </a:extLst>
          </p:cNvPr>
          <p:cNvSpPr>
            <a:spLocks noGrp="1"/>
          </p:cNvSpPr>
          <p:nvPr>
            <p:ph type="sldNum" sz="quarter" idx="12"/>
          </p:nvPr>
        </p:nvSpPr>
        <p:spPr/>
        <p:txBody>
          <a:bodyPr/>
          <a:lstStyle/>
          <a:p>
            <a:fld id="{C7045465-4D37-4137-8A4C-9AD17BC2158A}" type="slidenum">
              <a:rPr lang="en-US" smtClean="0"/>
              <a:t>‹#›</a:t>
            </a:fld>
            <a:endParaRPr lang="en-US"/>
          </a:p>
        </p:txBody>
      </p:sp>
    </p:spTree>
    <p:extLst>
      <p:ext uri="{BB962C8B-B14F-4D97-AF65-F5344CB8AC3E}">
        <p14:creationId xmlns:p14="http://schemas.microsoft.com/office/powerpoint/2010/main" val="37537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B53CA8-67AB-4187-BF61-F99D6490E3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613A6-84E2-4834-9E6A-4BFC752EB1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A316D-649F-4950-B4FA-7551A63124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BD040-FDBF-45C0-A3EE-9325D831AE98}" type="datetimeFigureOut">
              <a:rPr lang="en-US" smtClean="0"/>
              <a:t>11/22/2019</a:t>
            </a:fld>
            <a:endParaRPr lang="en-US"/>
          </a:p>
        </p:txBody>
      </p:sp>
      <p:sp>
        <p:nvSpPr>
          <p:cNvPr id="5" name="Footer Placeholder 4">
            <a:extLst>
              <a:ext uri="{FF2B5EF4-FFF2-40B4-BE49-F238E27FC236}">
                <a16:creationId xmlns:a16="http://schemas.microsoft.com/office/drawing/2014/main" id="{5B8C14B6-E511-40D7-A5B8-82D77D043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768CB8-502D-475B-8E0B-CD146EC24C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45465-4D37-4137-8A4C-9AD17BC2158A}" type="slidenum">
              <a:rPr lang="en-US" smtClean="0"/>
              <a:t>‹#›</a:t>
            </a:fld>
            <a:endParaRPr lang="en-US"/>
          </a:p>
        </p:txBody>
      </p:sp>
    </p:spTree>
    <p:extLst>
      <p:ext uri="{BB962C8B-B14F-4D97-AF65-F5344CB8AC3E}">
        <p14:creationId xmlns:p14="http://schemas.microsoft.com/office/powerpoint/2010/main" val="64808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4000" b="-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B61724-9660-4B03-8D8D-6DA4A1A92DC6}"/>
              </a:ext>
            </a:extLst>
          </p:cNvPr>
          <p:cNvSpPr/>
          <p:nvPr/>
        </p:nvSpPr>
        <p:spPr>
          <a:xfrm>
            <a:off x="3297798" y="0"/>
            <a:ext cx="5596404" cy="2646878"/>
          </a:xfrm>
          <a:prstGeom prst="rect">
            <a:avLst/>
          </a:prstGeom>
        </p:spPr>
        <p:txBody>
          <a:bodyPr wrap="none">
            <a:spAutoFit/>
          </a:bodyPr>
          <a:lstStyle/>
          <a:p>
            <a:r>
              <a:rPr lang="en-US" sz="16600" dirty="0" err="1">
                <a:solidFill>
                  <a:srgbClr val="FF0000"/>
                </a:solidFill>
                <a:latin typeface="NikoshBAN" panose="02000000000000000000" pitchFamily="2" charset="0"/>
                <a:cs typeface="NikoshBAN" panose="02000000000000000000" pitchFamily="2" charset="0"/>
              </a:rPr>
              <a:t>স্বা</a:t>
            </a:r>
            <a:r>
              <a:rPr lang="en-US" sz="16600" dirty="0" err="1">
                <a:latin typeface="NikoshBAN" panose="02000000000000000000" pitchFamily="2" charset="0"/>
                <a:cs typeface="NikoshBAN" panose="02000000000000000000" pitchFamily="2" charset="0"/>
              </a:rPr>
              <a:t>গ</a:t>
            </a:r>
            <a:r>
              <a:rPr lang="en-US" sz="16600" dirty="0" err="1">
                <a:solidFill>
                  <a:srgbClr val="FFC000"/>
                </a:solidFill>
                <a:latin typeface="NikoshBAN" panose="02000000000000000000" pitchFamily="2" charset="0"/>
                <a:cs typeface="NikoshBAN" panose="02000000000000000000" pitchFamily="2" charset="0"/>
              </a:rPr>
              <a:t>ত</a:t>
            </a:r>
            <a:r>
              <a:rPr lang="en-US" sz="16600" dirty="0" err="1">
                <a:solidFill>
                  <a:srgbClr val="0070C0"/>
                </a:solidFill>
                <a:latin typeface="NikoshBAN" panose="02000000000000000000" pitchFamily="2" charset="0"/>
                <a:cs typeface="NikoshBAN" panose="02000000000000000000" pitchFamily="2" charset="0"/>
              </a:rPr>
              <a:t>ম</a:t>
            </a:r>
            <a:r>
              <a:rPr lang="en-US" sz="16600" dirty="0">
                <a:latin typeface="NikoshBAN" panose="02000000000000000000" pitchFamily="2" charset="0"/>
                <a:cs typeface="NikoshBAN" panose="02000000000000000000" pitchFamily="2" charset="0"/>
              </a:rPr>
              <a:t> </a:t>
            </a:r>
            <a:endParaRPr lang="en-US" sz="2800" dirty="0"/>
          </a:p>
        </p:txBody>
      </p:sp>
      <p:pic>
        <p:nvPicPr>
          <p:cNvPr id="7" name="Picture 6">
            <a:extLst>
              <a:ext uri="{FF2B5EF4-FFF2-40B4-BE49-F238E27FC236}">
                <a16:creationId xmlns:a16="http://schemas.microsoft.com/office/drawing/2014/main" id="{FAE73C01-5268-4751-B930-2137F0110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858" y="2613450"/>
            <a:ext cx="7540283" cy="3195345"/>
          </a:xfrm>
          <a:prstGeom prst="rect">
            <a:avLst/>
          </a:prstGeom>
        </p:spPr>
      </p:pic>
    </p:spTree>
    <p:extLst>
      <p:ext uri="{BB962C8B-B14F-4D97-AF65-F5344CB8AC3E}">
        <p14:creationId xmlns:p14="http://schemas.microsoft.com/office/powerpoint/2010/main" val="4181754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6" fill="hold">
                                          <p:stCondLst>
                                            <p:cond delay="0"/>
                                          </p:stCondLst>
                                        </p:cTn>
                                        <p:tgtEl>
                                          <p:spTgt spid="5"/>
                                        </p:tgtEl>
                                        <p:attrNameLst>
                                          <p:attrName>style.rotation</p:attrName>
                                        </p:attrNameLst>
                                      </p:cBhvr>
                                      <p:to>
                                        <p:strVal val="-45.0"/>
                                      </p:to>
                                    </p:set>
                                    <p:anim calcmode="lin" valueType="num">
                                      <p:cBhvr>
                                        <p:cTn id="8" dur="226" fill="hold">
                                          <p:stCondLst>
                                            <p:cond delay="226"/>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6"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226"/>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499"/>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F0A29C-679E-42A4-BEA1-7291DA7B4F33}"/>
              </a:ext>
            </a:extLst>
          </p:cNvPr>
          <p:cNvSpPr txBox="1"/>
          <p:nvPr/>
        </p:nvSpPr>
        <p:spPr>
          <a:xfrm>
            <a:off x="4472354" y="168812"/>
            <a:ext cx="3247292" cy="1015663"/>
          </a:xfrm>
          <a:prstGeom prst="rect">
            <a:avLst/>
          </a:prstGeom>
          <a:noFill/>
          <a:ln>
            <a:solidFill>
              <a:schemeClr val="tx1"/>
            </a:solidFill>
            <a:prstDash val="dash"/>
          </a:ln>
        </p:spPr>
        <p:txBody>
          <a:bodyPr wrap="square" rtlCol="0">
            <a:spAutoFit/>
          </a:bodyPr>
          <a:lstStyle/>
          <a:p>
            <a:pPr algn="ctr"/>
            <a:r>
              <a:rPr lang="en-US" sz="6000" dirty="0">
                <a:latin typeface="NikoshBAN" panose="02000000000000000000" pitchFamily="2" charset="0"/>
                <a:cs typeface="NikoshBAN" panose="02000000000000000000" pitchFamily="2" charset="0"/>
              </a:rPr>
              <a:t>ঘ</a:t>
            </a:r>
            <a:r>
              <a:rPr lang="bn-BD"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র</a:t>
            </a:r>
            <a:r>
              <a:rPr lang="bn-BD"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ণ</a:t>
            </a:r>
            <a:r>
              <a:rPr lang="bn-BD" sz="6000" dirty="0">
                <a:latin typeface="NikoshBAN" panose="02000000000000000000" pitchFamily="2" charset="0"/>
                <a:cs typeface="NikoshBAN" panose="02000000000000000000" pitchFamily="2" charset="0"/>
              </a:rPr>
              <a:t>ি</a:t>
            </a:r>
            <a:r>
              <a:rPr lang="en-US" sz="6000" dirty="0">
                <a:latin typeface="NikoshBAN" panose="02000000000000000000" pitchFamily="2" charset="0"/>
                <a:cs typeface="NikoshBAN" panose="02000000000000000000" pitchFamily="2" charset="0"/>
              </a:rPr>
              <a:t>ঝ</a:t>
            </a:r>
            <a:r>
              <a:rPr lang="bn-BD" sz="6000" dirty="0">
                <a:latin typeface="NikoshBAN" panose="02000000000000000000" pitchFamily="2" charset="0"/>
                <a:cs typeface="NikoshBAN" panose="02000000000000000000" pitchFamily="2" charset="0"/>
              </a:rPr>
              <a:t>ড়</a:t>
            </a:r>
            <a:r>
              <a:rPr lang="en-US" sz="6000" dirty="0">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25C6A679-88D4-4E98-8D7F-EAA4957CD3EB}"/>
              </a:ext>
            </a:extLst>
          </p:cNvPr>
          <p:cNvSpPr txBox="1"/>
          <p:nvPr/>
        </p:nvSpPr>
        <p:spPr>
          <a:xfrm>
            <a:off x="315638" y="1426209"/>
            <a:ext cx="7033846" cy="5262979"/>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সাইক্লোন শব্দটি এসেছে “</a:t>
            </a:r>
            <a:r>
              <a:rPr lang="en-US" sz="2800" dirty="0">
                <a:latin typeface="NikoshBAN" panose="02000000000000000000" pitchFamily="2" charset="0"/>
                <a:cs typeface="NikoshBAN" panose="02000000000000000000" pitchFamily="2" charset="0"/>
              </a:rPr>
              <a:t>Kyklos</a:t>
            </a:r>
            <a:r>
              <a:rPr lang="bn-IN" sz="2800" dirty="0">
                <a:latin typeface="NikoshBAN" panose="02000000000000000000" pitchFamily="2" charset="0"/>
                <a:cs typeface="NikoshBAN" panose="02000000000000000000" pitchFamily="2" charset="0"/>
              </a:rPr>
              <a:t>” শব্দটি থেকে এর অর্থ সাপের কুণ্ডলী।</a:t>
            </a:r>
          </a:p>
          <a:p>
            <a:pPr algn="just"/>
            <a:r>
              <a:rPr lang="bn-IN" sz="2800" b="1" i="1" u="sng" dirty="0">
                <a:latin typeface="NikoshBAN" panose="02000000000000000000" pitchFamily="2" charset="0"/>
                <a:cs typeface="NikoshBAN" panose="02000000000000000000" pitchFamily="2" charset="0"/>
              </a:rPr>
              <a:t>সাইক্লোন সৃষ্টির কারণঃ</a:t>
            </a:r>
            <a:r>
              <a:rPr lang="bn-IN" sz="2800" dirty="0">
                <a:latin typeface="NikoshBAN" panose="02000000000000000000" pitchFamily="2" charset="0"/>
                <a:cs typeface="NikoshBAN" panose="02000000000000000000" pitchFamily="2" charset="0"/>
              </a:rPr>
              <a:t>  সাগরের তাপমাত্রা ২৭</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 সেলসিয়াস এর বেশি হলে ।সমদ্রের উত্তপ্ত পানি বাষ্পীভবনের ফলে উপরে উঠে যখন জল কণায় পরিণত হয় তখন বাস্পীভবনের সুপ্ত তাপটি বাতাসে ছেড়ে দেয়।সে কারণে বাতাস উত্তপ্ত হয় এবংবাষ্পীভবন আরো বেড়ে যায়,ফলে বায়ুমণ্ডলে নিম্ন চাপের সৃষ্টি হলে আশেপাশের  বাতাস সেখানে ছুটে আসে ,যা বাড়তি তাপমাত্রার কারণে ঘুরতে ঘুরতে উপরে উঠতে  থাকে এবং সাইক্লোনের সৃষ্টি করে।</a:t>
            </a:r>
          </a:p>
          <a:p>
            <a:pPr algn="just"/>
            <a:r>
              <a:rPr lang="bn-IN" sz="2800" dirty="0">
                <a:latin typeface="NikoshBAN" panose="02000000000000000000" pitchFamily="2" charset="0"/>
                <a:cs typeface="NikoshBAN" panose="02000000000000000000" pitchFamily="2" charset="0"/>
              </a:rPr>
              <a:t>আমাদের সবাইকে ঘূর্ণিঝড় প্রতিরোধে প্রস্তুতি নিতে হবে এবং </a:t>
            </a:r>
          </a:p>
          <a:p>
            <a:pPr algn="just"/>
            <a:r>
              <a:rPr lang="bn-IN" sz="2800" dirty="0">
                <a:latin typeface="NikoshBAN" panose="02000000000000000000" pitchFamily="2" charset="0"/>
                <a:cs typeface="NikoshBAN" panose="02000000000000000000" pitchFamily="2" charset="0"/>
              </a:rPr>
              <a:t>আবহাওয়ার পূর্বাভাস জেনে রাখতে হবে।</a:t>
            </a:r>
            <a:endParaRPr lang="en-US" sz="28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662FF57B-1011-42C7-ACC9-ADD45D946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484" y="1561514"/>
            <a:ext cx="4603365" cy="5141742"/>
          </a:xfrm>
          <a:prstGeom prst="rect">
            <a:avLst/>
          </a:prstGeom>
        </p:spPr>
      </p:pic>
    </p:spTree>
    <p:extLst>
      <p:ext uri="{BB962C8B-B14F-4D97-AF65-F5344CB8AC3E}">
        <p14:creationId xmlns:p14="http://schemas.microsoft.com/office/powerpoint/2010/main" val="4143871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ppt_w</p:attrName>
                                        </p:attrNameLst>
                                      </p:cBhvr>
                                      <p:tavLst>
                                        <p:tav tm="0" fmla="#ppt_w*sin(2.5*pi*$)">
                                          <p:val>
                                            <p:fltVal val="0"/>
                                          </p:val>
                                        </p:tav>
                                        <p:tav tm="100000">
                                          <p:val>
                                            <p:fltVal val="1"/>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75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3C0E11-5A46-4428-8B28-AAE99738153E}"/>
              </a:ext>
            </a:extLst>
          </p:cNvPr>
          <p:cNvSpPr txBox="1"/>
          <p:nvPr/>
        </p:nvSpPr>
        <p:spPr>
          <a:xfrm>
            <a:off x="4107766" y="1772529"/>
            <a:ext cx="5767754" cy="369332"/>
          </a:xfrm>
          <a:prstGeom prst="rect">
            <a:avLst/>
          </a:prstGeom>
          <a:noFill/>
        </p:spPr>
        <p:txBody>
          <a:bodyPr wrap="square" rtlCol="0">
            <a:spAutoFit/>
          </a:bodyPr>
          <a:lstStyle/>
          <a:p>
            <a:endParaRPr lang="en-US"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669B0A1-FBC4-4B7A-88EC-36CF35879673}"/>
              </a:ext>
            </a:extLst>
          </p:cNvPr>
          <p:cNvSpPr txBox="1"/>
          <p:nvPr/>
        </p:nvSpPr>
        <p:spPr>
          <a:xfrm>
            <a:off x="4309403" y="296743"/>
            <a:ext cx="3573194"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বৈশ্বিক উষ্ণায়ণ</a:t>
            </a:r>
            <a:endParaRPr lang="en-US" sz="40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0733133-B6AE-4396-9BF8-ED292AEBD0DA}"/>
              </a:ext>
            </a:extLst>
          </p:cNvPr>
          <p:cNvSpPr txBox="1"/>
          <p:nvPr/>
        </p:nvSpPr>
        <p:spPr>
          <a:xfrm>
            <a:off x="281354" y="1209822"/>
            <a:ext cx="5814646" cy="3970318"/>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আমাদের চারিপাশের তাপমাত্রার গড় হার দিনের পর দিন বেড়েই যাচ্ছে আর এই গড় হার বেড়ে যাওয়াকে বৈশ্বিক উষ্ণায়ণ বলে।</a:t>
            </a:r>
          </a:p>
          <a:p>
            <a:r>
              <a:rPr lang="bn-IN" sz="2800" b="1" i="1" u="sng" dirty="0">
                <a:latin typeface="NikoshBAN" panose="02000000000000000000" pitchFamily="2" charset="0"/>
                <a:cs typeface="NikoshBAN" panose="02000000000000000000" pitchFamily="2" charset="0"/>
              </a:rPr>
              <a:t>বৈশ্বিক উষ্ণায়ণের কারণঃ</a:t>
            </a:r>
            <a:r>
              <a:rPr lang="bn-IN" sz="2800" dirty="0">
                <a:latin typeface="NikoshBAN" panose="02000000000000000000" pitchFamily="2" charset="0"/>
                <a:cs typeface="NikoshBAN" panose="02000000000000000000" pitchFamily="2" charset="0"/>
              </a:rPr>
              <a:t>  বৈশ্বিক উষ্ণায়ণের মূল কারণ হলো কার্বন ডাই-অক্সাইডসহ ওজোন , মিথেন ,সিএফসি , নাইট্রাস অক্সাইড এবং জলীয় বাষ্প। যেগুলো গ্রীন হাঊজ গ্যাস নামে পরিচিত। গ্রীন হাউজ গ্যাস বাড়ার নানারকম কারণ রয়েছে , তার মধ্যে অন্যতম হলো কালো ধোয়া ।</a:t>
            </a:r>
            <a:endParaRPr lang="en-US" sz="28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6D1A8583-C2B1-46A1-B5E4-D47BF6EBE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0455" y="1209823"/>
            <a:ext cx="4037429" cy="3970317"/>
          </a:xfrm>
          <a:prstGeom prst="rect">
            <a:avLst/>
          </a:prstGeom>
        </p:spPr>
      </p:pic>
    </p:spTree>
    <p:extLst>
      <p:ext uri="{BB962C8B-B14F-4D97-AF65-F5344CB8AC3E}">
        <p14:creationId xmlns:p14="http://schemas.microsoft.com/office/powerpoint/2010/main" val="167406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 decel="100000"/>
                                        <p:tgtEl>
                                          <p:spTgt spid="4">
                                            <p:txEl>
                                              <p:pRg st="1" end="1"/>
                                            </p:txEl>
                                          </p:spTgt>
                                        </p:tgtEl>
                                      </p:cBhvr>
                                    </p:animEffect>
                                    <p:anim calcmode="lin" valueType="num">
                                      <p:cBhvr>
                                        <p:cTn id="22" dur="2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23" dur="2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24" dur="2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25" dur="2" accel="100000" fill="hold">
                                          <p:stCondLst>
                                            <p:cond delay="249"/>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6" dur="2" accel="100000" fill="hold">
                                          <p:stCondLst>
                                            <p:cond delay="249"/>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715D17-8A26-4CFA-8DE2-34BF469D7CA2}"/>
              </a:ext>
            </a:extLst>
          </p:cNvPr>
          <p:cNvSpPr txBox="1"/>
          <p:nvPr/>
        </p:nvSpPr>
        <p:spPr>
          <a:xfrm>
            <a:off x="3042138" y="337625"/>
            <a:ext cx="6107723"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বৈশ্বিক উষ্ণায়ণ প্রতিরোধে করণীয় </a:t>
            </a:r>
            <a:endParaRPr lang="en-US" sz="40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7DDCDE9F-11D1-4946-A03D-EF4D9197154A}"/>
              </a:ext>
            </a:extLst>
          </p:cNvPr>
          <p:cNvSpPr txBox="1"/>
          <p:nvPr/>
        </p:nvSpPr>
        <p:spPr>
          <a:xfrm>
            <a:off x="504091" y="1294228"/>
            <a:ext cx="7092462" cy="5016758"/>
          </a:xfrm>
          <a:prstGeom prst="rect">
            <a:avLst/>
          </a:prstGeom>
          <a:noFill/>
        </p:spPr>
        <p:txBody>
          <a:bodyPr wrap="square" rtlCol="0">
            <a:spAutoFit/>
          </a:bodyPr>
          <a:lstStyle/>
          <a:p>
            <a:pPr marL="742950" indent="-742950">
              <a:buFont typeface="+mj-lt"/>
              <a:buAutoNum type="arabicPeriod"/>
            </a:pPr>
            <a:r>
              <a:rPr lang="bn-IN" sz="3200" dirty="0">
                <a:latin typeface="NikoshBAN" panose="02000000000000000000" pitchFamily="2" charset="0"/>
                <a:cs typeface="NikoshBAN" panose="02000000000000000000" pitchFamily="2" charset="0"/>
              </a:rPr>
              <a:t>বৈশ্বিক উষ্ণায়ণ সম্পর্কে সমাজের মানুষকে সচেতন করতে হবে।</a:t>
            </a:r>
          </a:p>
          <a:p>
            <a:pPr marL="742950" indent="-742950">
              <a:buFont typeface="+mj-lt"/>
              <a:buAutoNum type="arabicPeriod"/>
            </a:pPr>
            <a:r>
              <a:rPr lang="bn-IN" sz="3200" dirty="0">
                <a:latin typeface="NikoshBAN" panose="02000000000000000000" pitchFamily="2" charset="0"/>
                <a:cs typeface="NikoshBAN" panose="02000000000000000000" pitchFamily="2" charset="0"/>
              </a:rPr>
              <a:t>বিদ্যালয়ে ছাত্রছাত্রীদের গাছ লাগানোর উপকারিতা সম্পর্কে অবহিত করতে হবে। </a:t>
            </a:r>
          </a:p>
          <a:p>
            <a:pPr marL="742950" indent="-742950">
              <a:buFont typeface="+mj-lt"/>
              <a:buAutoNum type="arabicPeriod"/>
            </a:pPr>
            <a:r>
              <a:rPr lang="bn-IN" sz="3200" dirty="0">
                <a:latin typeface="NikoshBAN" panose="02000000000000000000" pitchFamily="2" charset="0"/>
                <a:cs typeface="NikoshBAN" panose="02000000000000000000" pitchFamily="2" charset="0"/>
              </a:rPr>
              <a:t>বনায়নের প্রয়োজনীয়তা সম্পর্কে সমাজকে সচেতন করতে হবে।</a:t>
            </a:r>
          </a:p>
          <a:p>
            <a:pPr marL="742950" indent="-742950">
              <a:buFont typeface="+mj-lt"/>
              <a:buAutoNum type="arabicPeriod"/>
            </a:pPr>
            <a:r>
              <a:rPr lang="bn-IN" sz="3200" dirty="0">
                <a:latin typeface="NikoshBAN" panose="02000000000000000000" pitchFamily="2" charset="0"/>
                <a:cs typeface="NikoshBAN" panose="02000000000000000000" pitchFamily="2" charset="0"/>
              </a:rPr>
              <a:t>বন উজারকরণ প্রতিরোধে সরকারকে কঠোর আইন প্রয়োগ করতে হবে।</a:t>
            </a:r>
          </a:p>
          <a:p>
            <a:pPr marL="742950" indent="-742950">
              <a:buFont typeface="+mj-lt"/>
              <a:buAutoNum type="arabicPeriod"/>
            </a:pPr>
            <a:r>
              <a:rPr lang="bn-IN" sz="3200" dirty="0">
                <a:latin typeface="NikoshBAN" panose="02000000000000000000" pitchFamily="2" charset="0"/>
                <a:cs typeface="NikoshBAN" panose="02000000000000000000" pitchFamily="2" charset="0"/>
              </a:rPr>
              <a:t>কালো ধোয়া নির্গত যেন না হয় সেদিকে সরকারকে কঠোর নজরদারি করতে হবে।</a:t>
            </a:r>
            <a:endParaRPr lang="en-US" sz="32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2774DCB3-0DE1-41C8-8ABB-FF8763D4F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803" y="1045511"/>
            <a:ext cx="3416106" cy="2688336"/>
          </a:xfrm>
          <a:prstGeom prst="rect">
            <a:avLst/>
          </a:prstGeom>
        </p:spPr>
      </p:pic>
      <p:pic>
        <p:nvPicPr>
          <p:cNvPr id="7" name="Picture 6">
            <a:extLst>
              <a:ext uri="{FF2B5EF4-FFF2-40B4-BE49-F238E27FC236}">
                <a16:creationId xmlns:a16="http://schemas.microsoft.com/office/drawing/2014/main" id="{EC0C4F28-A78B-49BE-B9F2-BE51F3E16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547" y="3910817"/>
            <a:ext cx="3123028" cy="2400169"/>
          </a:xfrm>
          <a:prstGeom prst="rect">
            <a:avLst/>
          </a:prstGeom>
        </p:spPr>
      </p:pic>
    </p:spTree>
    <p:extLst>
      <p:ext uri="{BB962C8B-B14F-4D97-AF65-F5344CB8AC3E}">
        <p14:creationId xmlns:p14="http://schemas.microsoft.com/office/powerpoint/2010/main" val="38770307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p:cTn id="4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p:cTn id="5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 calcmode="lin" valueType="num">
                                      <p:cBhvr>
                                        <p:cTn id="6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F03503-743E-4EDA-95A0-5BDDDE617F3D}"/>
              </a:ext>
            </a:extLst>
          </p:cNvPr>
          <p:cNvSpPr txBox="1"/>
          <p:nvPr/>
        </p:nvSpPr>
        <p:spPr>
          <a:xfrm>
            <a:off x="3854548" y="225083"/>
            <a:ext cx="3587262" cy="1200329"/>
          </a:xfrm>
          <a:prstGeom prst="rect">
            <a:avLst/>
          </a:prstGeom>
          <a:noFill/>
          <a:ln>
            <a:solidFill>
              <a:schemeClr val="accent1"/>
            </a:solidFill>
          </a:ln>
        </p:spPr>
        <p:txBody>
          <a:bodyPr wrap="square" rtlCol="0">
            <a:spAutoFit/>
          </a:bodyPr>
          <a:lstStyle/>
          <a:p>
            <a:r>
              <a:rPr lang="bn-IN" sz="7200" dirty="0">
                <a:latin typeface="NikoshBAN" panose="02000000000000000000" pitchFamily="2" charset="0"/>
                <a:cs typeface="NikoshBAN" panose="02000000000000000000" pitchFamily="2" charset="0"/>
              </a:rPr>
              <a:t>দলগত কাজ</a:t>
            </a:r>
            <a:endParaRPr lang="en-US" sz="7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DE451DC-9DF5-47FB-A904-CC9D66721FDF}"/>
              </a:ext>
            </a:extLst>
          </p:cNvPr>
          <p:cNvSpPr txBox="1"/>
          <p:nvPr/>
        </p:nvSpPr>
        <p:spPr>
          <a:xfrm>
            <a:off x="2433711" y="2180492"/>
            <a:ext cx="7582486" cy="3416320"/>
          </a:xfrm>
          <a:prstGeom prst="rect">
            <a:avLst/>
          </a:prstGeom>
          <a:noFill/>
          <a:ln>
            <a:solidFill>
              <a:srgbClr val="FF0000"/>
            </a:solidFill>
          </a:ln>
        </p:spPr>
        <p:txBody>
          <a:bodyPr wrap="square" rtlCol="0">
            <a:spAutoFit/>
          </a:bodyPr>
          <a:lstStyle/>
          <a:p>
            <a:pPr algn="ctr"/>
            <a:r>
              <a:rPr lang="bn-IN" sz="7200" dirty="0">
                <a:latin typeface="NikoshBAN" panose="02000000000000000000" pitchFamily="2" charset="0"/>
                <a:cs typeface="NikoshBAN" panose="02000000000000000000" pitchFamily="2" charset="0"/>
              </a:rPr>
              <a:t>ভূমিকম্পের সময় করণীয় কাজের একটি ড্রিলের আয়োজন কর ।</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08536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2A51A0-E2A2-4B29-8D13-1FA84ECA63A6}"/>
              </a:ext>
            </a:extLst>
          </p:cNvPr>
          <p:cNvSpPr txBox="1"/>
          <p:nvPr/>
        </p:nvSpPr>
        <p:spPr>
          <a:xfrm>
            <a:off x="3395003" y="154745"/>
            <a:ext cx="5401994" cy="1862048"/>
          </a:xfrm>
          <a:prstGeom prst="rect">
            <a:avLst/>
          </a:prstGeom>
          <a:noFill/>
          <a:ln>
            <a:solidFill>
              <a:srgbClr val="FF0000"/>
            </a:solidFill>
          </a:ln>
        </p:spPr>
        <p:txBody>
          <a:bodyPr wrap="square" rtlCol="0">
            <a:spAutoFit/>
          </a:bodyPr>
          <a:lstStyle/>
          <a:p>
            <a:r>
              <a:rPr lang="bn-IN" sz="11500" dirty="0">
                <a:solidFill>
                  <a:srgbClr val="FF0000"/>
                </a:solidFill>
                <a:latin typeface="NikoshBAN" panose="02000000000000000000" pitchFamily="2" charset="0"/>
                <a:cs typeface="NikoshBAN" panose="02000000000000000000" pitchFamily="2" charset="0"/>
              </a:rPr>
              <a:t>বাড়ির কাজ</a:t>
            </a:r>
            <a:endParaRPr lang="en-US" sz="11500" dirty="0">
              <a:solidFill>
                <a:srgbClr val="FF000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EF74B9E4-1CC3-4ED3-BEB5-569A5E9A4192}"/>
              </a:ext>
            </a:extLst>
          </p:cNvPr>
          <p:cNvSpPr txBox="1"/>
          <p:nvPr/>
        </p:nvSpPr>
        <p:spPr>
          <a:xfrm>
            <a:off x="3113650" y="3123027"/>
            <a:ext cx="5683347" cy="2800767"/>
          </a:xfrm>
          <a:prstGeom prst="rect">
            <a:avLst/>
          </a:prstGeom>
          <a:noFill/>
          <a:ln>
            <a:solidFill>
              <a:srgbClr val="00B050"/>
            </a:solidFill>
          </a:ln>
        </p:spPr>
        <p:txBody>
          <a:bodyPr wrap="square" rtlCol="0">
            <a:spAutoFit/>
          </a:bodyPr>
          <a:lstStyle/>
          <a:p>
            <a:pPr algn="ctr"/>
            <a:r>
              <a:rPr lang="bn-IN" sz="4400" dirty="0">
                <a:solidFill>
                  <a:srgbClr val="002060"/>
                </a:solidFill>
                <a:latin typeface="NikoshBAN" panose="02000000000000000000" pitchFamily="2" charset="0"/>
                <a:cs typeface="NikoshBAN" panose="02000000000000000000" pitchFamily="2" charset="0"/>
              </a:rPr>
              <a:t>ভূমিকম্পের সময় করণীয় কাজগুলো দিয়ে পোস্টার এবং লিফলেট তৈরি করে শ্রেণি কক্ষের দেয়ালে টানাবে।</a:t>
            </a:r>
            <a:endParaRPr lang="en-US" sz="4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44714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22D5-4AAC-4434-B082-1F14C7916BC7}"/>
              </a:ext>
            </a:extLst>
          </p:cNvPr>
          <p:cNvSpPr>
            <a:spLocks noGrp="1"/>
          </p:cNvSpPr>
          <p:nvPr>
            <p:ph type="title"/>
          </p:nvPr>
        </p:nvSpPr>
        <p:spPr>
          <a:xfrm>
            <a:off x="868181" y="365125"/>
            <a:ext cx="2749062" cy="1111983"/>
          </a:xfrm>
          <a:ln>
            <a:solidFill>
              <a:srgbClr val="00B050"/>
            </a:solidFill>
          </a:ln>
        </p:spPr>
        <p:txBody>
          <a:bodyPr>
            <a:normAutofit/>
          </a:bodyPr>
          <a:lstStyle/>
          <a:p>
            <a:r>
              <a:rPr lang="bn-IN" sz="7200" dirty="0">
                <a:latin typeface="NikoshBAN" panose="02000000000000000000" pitchFamily="2" charset="0"/>
                <a:cs typeface="NikoshBAN" panose="02000000000000000000" pitchFamily="2" charset="0"/>
              </a:rPr>
              <a:t>পরিচিতি</a:t>
            </a:r>
            <a:endParaRPr lang="en-US" sz="72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80BAED1E-1A14-43B0-A844-8466BC276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491" y="1508764"/>
            <a:ext cx="1716258" cy="2219174"/>
          </a:xfrm>
          <a:prstGeom prst="rect">
            <a:avLst/>
          </a:prstGeom>
        </p:spPr>
      </p:pic>
      <p:sp>
        <p:nvSpPr>
          <p:cNvPr id="5" name="TextBox 4">
            <a:extLst>
              <a:ext uri="{FF2B5EF4-FFF2-40B4-BE49-F238E27FC236}">
                <a16:creationId xmlns:a16="http://schemas.microsoft.com/office/drawing/2014/main" id="{CC93570D-4E5D-45B1-9B27-165CCC40EBEF}"/>
              </a:ext>
            </a:extLst>
          </p:cNvPr>
          <p:cNvSpPr txBox="1"/>
          <p:nvPr/>
        </p:nvSpPr>
        <p:spPr>
          <a:xfrm>
            <a:off x="868179" y="1631852"/>
            <a:ext cx="5970564"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মোঃ </a:t>
            </a: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জিয়াউর রহমান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-সিনিয়র সহকারী শিক্ষক</a:t>
            </a:r>
            <a:endPar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কালাপাহাড়িয়া ইউনিয়ন উচ্চ বিদ্যালয়,</a:t>
            </a:r>
            <a:endPar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আড়াইহাজার , নারায়ণগঞ্জ</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a:t>
            </a: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শ্রেণ</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দশম</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বিষয়ঃ বিজ্ঞান</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অধ্যায়ঃ </a:t>
            </a:r>
            <a:r>
              <a:rPr lang="en-US" sz="3200">
                <a:solidFill>
                  <a:prstClr val="black"/>
                </a:solidFill>
                <a:latin typeface="NikoshBAN" panose="02000000000000000000" pitchFamily="2" charset="0"/>
                <a:cs typeface="NikoshBAN" panose="02000000000000000000" pitchFamily="2" charset="0"/>
              </a:rPr>
              <a:t>নবম</a:t>
            </a:r>
            <a:r>
              <a:rPr kumimoji="0" lang="en-US" sz="3200" b="0" i="0" u="none" strike="noStrike" kern="1200" cap="none" spc="0" normalizeH="0" baseline="0" noProof="0">
                <a:ln>
                  <a:noFill/>
                </a:ln>
                <a:solidFill>
                  <a:prstClr val="black"/>
                </a:solidFill>
                <a:effectLst/>
                <a:uLnTx/>
                <a:uFillTx/>
                <a:latin typeface="NikoshBAN" panose="02000000000000000000" pitchFamily="2" charset="0"/>
                <a:ea typeface="+mn-ea"/>
                <a:cs typeface="NikoshBAN" panose="02000000000000000000" pitchFamily="2" charset="0"/>
              </a:rPr>
              <a:t>। </a:t>
            </a:r>
            <a:endPar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মোবাইলঃ </a:t>
            </a: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Calibri" panose="020F0502020204030204" pitchFamily="34" charset="0"/>
                <a:cs typeface="NikoshBAN" panose="02000000000000000000" pitchFamily="2" charset="0"/>
              </a:rPr>
              <a:t>০১৮১৩</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Calibri" panose="020F0502020204030204" pitchFamily="34" charset="0"/>
                <a:cs typeface="NikoshBAN" panose="02000000000000000000" pitchFamily="2" charset="0"/>
              </a:rPr>
              <a:t>-</a:t>
            </a: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Calibri" panose="020F0502020204030204" pitchFamily="34" charset="0"/>
                <a:cs typeface="NikoshBAN" panose="02000000000000000000" pitchFamily="2" charset="0"/>
              </a:rPr>
              <a:t>০৩৭৪১১</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ইমেইলঃ</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z</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Calibri" panose="020F0502020204030204" pitchFamily="34" charset="0"/>
                <a:cs typeface="NikoshBAN" panose="02000000000000000000" pitchFamily="2" charset="0"/>
              </a:rPr>
              <a:t>iaur</a:t>
            </a:r>
            <a:r>
              <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NikoshBAN" panose="02000000000000000000" pitchFamily="2" charset="0"/>
              </a:rPr>
              <a:t>192</a:t>
            </a:r>
            <a:r>
              <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Calibri" panose="020F0502020204030204" pitchFamily="34" charset="0"/>
                <a:cs typeface="NikoshBAN" panose="02000000000000000000" pitchFamily="2" charset="0"/>
              </a:rPr>
              <a:t>@gmail.com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bn-IN"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rPr>
              <a:t> </a:t>
            </a:r>
            <a:endParaRPr kumimoji="0" lang="en-US" sz="3200" b="0" i="0" u="none" strike="noStrike" kern="120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1919696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875A34-35C2-4E11-BD61-4F212BF343F1}"/>
              </a:ext>
            </a:extLst>
          </p:cNvPr>
          <p:cNvSpPr txBox="1"/>
          <p:nvPr/>
        </p:nvSpPr>
        <p:spPr>
          <a:xfrm>
            <a:off x="281354" y="590843"/>
            <a:ext cx="11629292" cy="1754326"/>
          </a:xfrm>
          <a:prstGeom prst="rect">
            <a:avLst/>
          </a:prstGeom>
          <a:noFill/>
        </p:spPr>
        <p:txBody>
          <a:bodyPr wrap="square" rtlCol="0">
            <a:spAutoFit/>
          </a:bodyPr>
          <a:lstStyle/>
          <a:p>
            <a:r>
              <a:rPr lang="en-US" sz="5400" dirty="0" err="1">
                <a:latin typeface="NikoshBAN" panose="02000000000000000000" pitchFamily="2" charset="0"/>
                <a:cs typeface="NikoshBAN" panose="02000000000000000000" pitchFamily="2" charset="0"/>
              </a:rPr>
              <a:t>চলো</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সবাই</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এক</a:t>
            </a:r>
            <a:r>
              <a:rPr lang="bn-BD" sz="5400" dirty="0">
                <a:latin typeface="NikoshBAN" panose="02000000000000000000" pitchFamily="2" charset="0"/>
                <a:cs typeface="NikoshBAN" panose="02000000000000000000" pitchFamily="2" charset="0"/>
              </a:rPr>
              <a:t>ট</a:t>
            </a:r>
            <a:r>
              <a:rPr lang="en-US" sz="5400" dirty="0">
                <a:latin typeface="NikoshBAN" panose="02000000000000000000" pitchFamily="2" charset="0"/>
                <a:cs typeface="NikoshBAN" panose="02000000000000000000" pitchFamily="2" charset="0"/>
              </a:rPr>
              <a:t>ি </a:t>
            </a:r>
            <a:r>
              <a:rPr lang="bn-BD" sz="5400" dirty="0">
                <a:latin typeface="NikoshBAN" panose="02000000000000000000" pitchFamily="2" charset="0"/>
                <a:cs typeface="NikoshBAN" panose="02000000000000000000" pitchFamily="2" charset="0"/>
              </a:rPr>
              <a:t>ভ</a:t>
            </a:r>
            <a:r>
              <a:rPr lang="en-US" sz="5400" dirty="0" err="1">
                <a:latin typeface="NikoshBAN" panose="02000000000000000000" pitchFamily="2" charset="0"/>
                <a:cs typeface="NikoshBAN" panose="02000000000000000000" pitchFamily="2" charset="0"/>
              </a:rPr>
              <a:t>িডিও</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দে</a:t>
            </a:r>
            <a:r>
              <a:rPr lang="bn-BD" sz="5400" dirty="0">
                <a:latin typeface="NikoshBAN" panose="02000000000000000000" pitchFamily="2" charset="0"/>
                <a:cs typeface="NikoshBAN" panose="02000000000000000000" pitchFamily="2" charset="0"/>
              </a:rPr>
              <a:t>খ</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এবং</a:t>
            </a:r>
            <a:r>
              <a:rPr lang="en-US" sz="5400" dirty="0">
                <a:latin typeface="NikoshBAN" panose="02000000000000000000" pitchFamily="2" charset="0"/>
                <a:cs typeface="NikoshBAN" panose="02000000000000000000" pitchFamily="2" charset="0"/>
              </a:rPr>
              <a:t> স</a:t>
            </a:r>
            <a:r>
              <a:rPr lang="bn-BD" sz="5400" dirty="0">
                <a:latin typeface="NikoshBAN" panose="02000000000000000000" pitchFamily="2" charset="0"/>
                <a:cs typeface="NikoshBAN" panose="02000000000000000000" pitchFamily="2" charset="0"/>
              </a:rPr>
              <a:t>ব</a:t>
            </a:r>
            <a:r>
              <a:rPr lang="en-US" sz="5400" dirty="0">
                <a:latin typeface="NikoshBAN" panose="02000000000000000000" pitchFamily="2" charset="0"/>
                <a:cs typeface="NikoshBAN" panose="02000000000000000000" pitchFamily="2" charset="0"/>
              </a:rPr>
              <a:t>া</a:t>
            </a:r>
            <a:r>
              <a:rPr lang="bn-BD" sz="5400" dirty="0">
                <a:latin typeface="NikoshBAN" panose="02000000000000000000" pitchFamily="2" charset="0"/>
                <a:cs typeface="NikoshBAN" panose="02000000000000000000" pitchFamily="2" charset="0"/>
              </a:rPr>
              <a:t>ই</a:t>
            </a:r>
            <a:r>
              <a:rPr lang="en-US" sz="5400" dirty="0">
                <a:latin typeface="NikoshBAN" panose="02000000000000000000" pitchFamily="2" charset="0"/>
                <a:cs typeface="NikoshBAN" panose="02000000000000000000" pitchFamily="2" charset="0"/>
              </a:rPr>
              <a:t> </a:t>
            </a:r>
            <a:r>
              <a:rPr lang="bn-BD" sz="5400" dirty="0">
                <a:latin typeface="NikoshBAN" panose="02000000000000000000" pitchFamily="2" charset="0"/>
                <a:cs typeface="NikoshBAN" panose="02000000000000000000" pitchFamily="2" charset="0"/>
              </a:rPr>
              <a:t>ভ</a:t>
            </a:r>
            <a:r>
              <a:rPr lang="en-US" sz="5400" dirty="0" err="1">
                <a:latin typeface="NikoshBAN" panose="02000000000000000000" pitchFamily="2" charset="0"/>
                <a:cs typeface="NikoshBAN" panose="02000000000000000000" pitchFamily="2" charset="0"/>
              </a:rPr>
              <a:t>িডিও</a:t>
            </a:r>
            <a:r>
              <a:rPr lang="bn-BD" sz="5400" dirty="0">
                <a:latin typeface="NikoshBAN" panose="02000000000000000000" pitchFamily="2" charset="0"/>
                <a:cs typeface="NikoshBAN" panose="02000000000000000000" pitchFamily="2" charset="0"/>
              </a:rPr>
              <a:t>ট</a:t>
            </a:r>
            <a:r>
              <a:rPr lang="en-US" sz="5400" dirty="0">
                <a:latin typeface="NikoshBAN" panose="02000000000000000000" pitchFamily="2" charset="0"/>
                <a:cs typeface="NikoshBAN" panose="02000000000000000000" pitchFamily="2" charset="0"/>
              </a:rPr>
              <a:t>ি </a:t>
            </a:r>
            <a:r>
              <a:rPr lang="bn-BD" sz="5400" dirty="0">
                <a:latin typeface="NikoshBAN" panose="02000000000000000000" pitchFamily="2" charset="0"/>
                <a:cs typeface="NikoshBAN" panose="02000000000000000000" pitchFamily="2" charset="0"/>
              </a:rPr>
              <a:t>ভ</a:t>
            </a:r>
            <a:r>
              <a:rPr lang="en-US" sz="5400" dirty="0">
                <a:latin typeface="NikoshBAN" panose="02000000000000000000" pitchFamily="2" charset="0"/>
                <a:cs typeface="NikoshBAN" panose="02000000000000000000" pitchFamily="2" charset="0"/>
              </a:rPr>
              <a:t>া</a:t>
            </a:r>
            <a:r>
              <a:rPr lang="bn-BD" sz="5400" dirty="0">
                <a:latin typeface="NikoshBAN" panose="02000000000000000000" pitchFamily="2" charset="0"/>
                <a:cs typeface="NikoshBAN" panose="02000000000000000000" pitchFamily="2" charset="0"/>
              </a:rPr>
              <a:t>ল</a:t>
            </a:r>
            <a:r>
              <a:rPr lang="en-US" sz="5400" dirty="0">
                <a:latin typeface="NikoshBAN" panose="02000000000000000000" pitchFamily="2" charset="0"/>
                <a:cs typeface="NikoshBAN" panose="02000000000000000000" pitchFamily="2" charset="0"/>
              </a:rPr>
              <a:t>ো </a:t>
            </a:r>
            <a:r>
              <a:rPr lang="bn-BD" sz="5400" dirty="0">
                <a:latin typeface="NikoshBAN" panose="02000000000000000000" pitchFamily="2" charset="0"/>
                <a:cs typeface="NikoshBAN" panose="02000000000000000000" pitchFamily="2" charset="0"/>
              </a:rPr>
              <a:t>ক</a:t>
            </a:r>
            <a:r>
              <a:rPr lang="en-US" sz="5400" dirty="0">
                <a:latin typeface="NikoshBAN" panose="02000000000000000000" pitchFamily="2" charset="0"/>
                <a:cs typeface="NikoshBAN" panose="02000000000000000000" pitchFamily="2" charset="0"/>
              </a:rPr>
              <a:t>র</a:t>
            </a:r>
            <a:r>
              <a:rPr lang="bn-BD" sz="5400" dirty="0">
                <a:latin typeface="NikoshBAN" panose="02000000000000000000" pitchFamily="2" charset="0"/>
                <a:cs typeface="NikoshBAN" panose="02000000000000000000" pitchFamily="2" charset="0"/>
              </a:rPr>
              <a:t>ে</a:t>
            </a:r>
            <a:r>
              <a:rPr lang="en-US" sz="5400" dirty="0">
                <a:latin typeface="NikoshBAN" panose="02000000000000000000" pitchFamily="2" charset="0"/>
                <a:cs typeface="NikoshBAN" panose="02000000000000000000" pitchFamily="2" charset="0"/>
              </a:rPr>
              <a:t> </a:t>
            </a:r>
            <a:r>
              <a:rPr lang="bn-BD" sz="5400" dirty="0">
                <a:latin typeface="NikoshBAN" panose="02000000000000000000" pitchFamily="2" charset="0"/>
                <a:cs typeface="NikoshBAN" panose="02000000000000000000" pitchFamily="2" charset="0"/>
              </a:rPr>
              <a:t>ল</a:t>
            </a:r>
            <a:r>
              <a:rPr lang="en-US" sz="5400" dirty="0">
                <a:latin typeface="NikoshBAN" panose="02000000000000000000" pitchFamily="2" charset="0"/>
                <a:cs typeface="NikoshBAN" panose="02000000000000000000" pitchFamily="2" charset="0"/>
              </a:rPr>
              <a:t>ক</a:t>
            </a:r>
            <a:r>
              <a:rPr lang="bn-BD" sz="5400" dirty="0">
                <a:latin typeface="NikoshBAN" panose="02000000000000000000" pitchFamily="2" charset="0"/>
                <a:cs typeface="NikoshBAN" panose="02000000000000000000" pitchFamily="2" charset="0"/>
              </a:rPr>
              <a:t>্</a:t>
            </a:r>
            <a:r>
              <a:rPr lang="en-US" sz="5400" dirty="0">
                <a:latin typeface="NikoshBAN" panose="02000000000000000000" pitchFamily="2" charset="0"/>
                <a:cs typeface="NikoshBAN" panose="02000000000000000000" pitchFamily="2" charset="0"/>
              </a:rPr>
              <a:t>ষ </a:t>
            </a:r>
            <a:r>
              <a:rPr lang="en-US" sz="5400" dirty="0" err="1">
                <a:latin typeface="NikoshBAN" panose="02000000000000000000" pitchFamily="2" charset="0"/>
                <a:cs typeface="NikoshBAN" panose="02000000000000000000" pitchFamily="2" charset="0"/>
              </a:rPr>
              <a:t>করো</a:t>
            </a:r>
            <a:r>
              <a:rPr lang="en-US" sz="5400" dirty="0">
                <a:latin typeface="NikoshBAN" panose="02000000000000000000" pitchFamily="2" charset="0"/>
                <a:cs typeface="NikoshBAN" panose="02000000000000000000" pitchFamily="2" charset="0"/>
              </a:rPr>
              <a:t> </a:t>
            </a:r>
          </a:p>
        </p:txBody>
      </p:sp>
      <p:graphicFrame>
        <p:nvGraphicFramePr>
          <p:cNvPr id="3" name="Object 2">
            <a:hlinkClick r:id="" action="ppaction://ole?verb=0"/>
            <a:extLst>
              <a:ext uri="{FF2B5EF4-FFF2-40B4-BE49-F238E27FC236}">
                <a16:creationId xmlns:a16="http://schemas.microsoft.com/office/drawing/2014/main" id="{C1DDAACF-7CB4-410B-89DF-648D88E36C6A}"/>
              </a:ext>
            </a:extLst>
          </p:cNvPr>
          <p:cNvGraphicFramePr>
            <a:graphicFrameLocks noChangeAspect="1"/>
          </p:cNvGraphicFramePr>
          <p:nvPr>
            <p:extLst>
              <p:ext uri="{D42A27DB-BD31-4B8C-83A1-F6EECF244321}">
                <p14:modId xmlns:p14="http://schemas.microsoft.com/office/powerpoint/2010/main" val="2277043474"/>
              </p:ext>
            </p:extLst>
          </p:nvPr>
        </p:nvGraphicFramePr>
        <p:xfrm>
          <a:off x="1843088" y="2700338"/>
          <a:ext cx="9834562" cy="1312862"/>
        </p:xfrm>
        <a:graphic>
          <a:graphicData uri="http://schemas.openxmlformats.org/presentationml/2006/ole">
            <mc:AlternateContent xmlns:mc="http://schemas.openxmlformats.org/markup-compatibility/2006">
              <mc:Choice xmlns:v="urn:schemas-microsoft-com:vml" Requires="v">
                <p:oleObj spid="_x0000_s1056" name="Packager Shell Object" showAsIcon="1" r:id="rId3" imgW="2866680" imgH="437760" progId="Package">
                  <p:embed/>
                </p:oleObj>
              </mc:Choice>
              <mc:Fallback>
                <p:oleObj name="Packager Shell Object" showAsIcon="1" r:id="rId3" imgW="2866680" imgH="437760" progId="Package">
                  <p:embed/>
                  <p:pic>
                    <p:nvPicPr>
                      <p:cNvPr id="0" name=""/>
                      <p:cNvPicPr/>
                      <p:nvPr/>
                    </p:nvPicPr>
                    <p:blipFill>
                      <a:blip r:embed="rId4"/>
                      <a:stretch>
                        <a:fillRect/>
                      </a:stretch>
                    </p:blipFill>
                    <p:spPr>
                      <a:xfrm>
                        <a:off x="1843088" y="2700338"/>
                        <a:ext cx="9834562" cy="131286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006A3FFE-27EC-4A88-B9DF-241E110372B5}"/>
              </a:ext>
            </a:extLst>
          </p:cNvPr>
          <p:cNvSpPr txBox="1"/>
          <p:nvPr/>
        </p:nvSpPr>
        <p:spPr>
          <a:xfrm>
            <a:off x="281354" y="4368369"/>
            <a:ext cx="11629292" cy="1754326"/>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ভিডিওটিতে কী লক্ষ করলে  নানারকম প্রাকৃতিক দুর্যোগ । এই প্রাকৃতিক দুর্যোগ নানারকম কারণে ঘটে থাকে আর আমরা দুর্যোগ নিয়ে আজ আলোচনা করবো । যেমনঃ ভুমিকম্প , সুনামি , ঘূর্ণিঝড় ইত্যাদি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7769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B39B-F108-4D4F-89A1-FDF92E95B0BD}"/>
              </a:ext>
            </a:extLst>
          </p:cNvPr>
          <p:cNvSpPr>
            <a:spLocks noGrp="1"/>
          </p:cNvSpPr>
          <p:nvPr>
            <p:ph type="title"/>
          </p:nvPr>
        </p:nvSpPr>
        <p:spPr>
          <a:xfrm>
            <a:off x="838200" y="365126"/>
            <a:ext cx="2594317" cy="858764"/>
          </a:xfrm>
          <a:ln w="28575">
            <a:solidFill>
              <a:schemeClr val="tx1"/>
            </a:solidFill>
          </a:ln>
        </p:spPr>
        <p:txBody>
          <a:bodyPr/>
          <a:lstStyle/>
          <a:p>
            <a:r>
              <a:rPr lang="bn-IN" dirty="0">
                <a:latin typeface="NikoshBAN" panose="02000000000000000000" pitchFamily="2" charset="0"/>
                <a:cs typeface="NikoshBAN" panose="02000000000000000000" pitchFamily="2" charset="0"/>
              </a:rPr>
              <a:t>আজকের পাঠ </a:t>
            </a:r>
            <a:endParaRPr lang="en-US"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CCB192A-1321-4D5F-B4C1-02EFADE708D4}"/>
              </a:ext>
            </a:extLst>
          </p:cNvPr>
          <p:cNvSpPr txBox="1"/>
          <p:nvPr/>
        </p:nvSpPr>
        <p:spPr>
          <a:xfrm>
            <a:off x="3812348" y="1364572"/>
            <a:ext cx="4797083" cy="707886"/>
          </a:xfrm>
          <a:prstGeom prst="rect">
            <a:avLst/>
          </a:prstGeom>
          <a:noFill/>
          <a:ln w="76200">
            <a:solidFill>
              <a:schemeClr val="tx1"/>
            </a:solidFill>
          </a:ln>
        </p:spPr>
        <p:txBody>
          <a:bodyPr wrap="square" rtlCol="0">
            <a:spAutoFit/>
          </a:bodyPr>
          <a:lstStyle/>
          <a:p>
            <a:pPr algn="ctr"/>
            <a:r>
              <a:rPr lang="bn-IN" sz="4000" dirty="0">
                <a:latin typeface="NikoshBAN" panose="02000000000000000000" pitchFamily="2" charset="0"/>
                <a:cs typeface="NikoshBAN" panose="02000000000000000000" pitchFamily="2" charset="0"/>
              </a:rPr>
              <a:t>দুর্যোগের সাথে বসবাস</a:t>
            </a:r>
            <a:endParaRPr lang="en-US" sz="40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A13CBFA2-9574-4DCF-A0C0-DFE362938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136" y="2677757"/>
            <a:ext cx="3521713" cy="3420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4B1D465F-DA66-40B7-ACB9-05E6F52894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407" y="2677758"/>
            <a:ext cx="3521713" cy="3420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156C4C4B-C5AC-4B85-A03F-49109B79B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2677759"/>
            <a:ext cx="3657699" cy="3420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7217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1BF5F0-1530-4178-9CC1-852955F76184}"/>
              </a:ext>
            </a:extLst>
          </p:cNvPr>
          <p:cNvSpPr txBox="1"/>
          <p:nvPr/>
        </p:nvSpPr>
        <p:spPr>
          <a:xfrm>
            <a:off x="271975" y="900332"/>
            <a:ext cx="11648049" cy="4732065"/>
          </a:xfrm>
          <a:prstGeom prst="rect">
            <a:avLst/>
          </a:prstGeom>
          <a:noFill/>
        </p:spPr>
        <p:txBody>
          <a:bodyPr wrap="square" rtlCol="0">
            <a:spAutoFit/>
          </a:bodyPr>
          <a:lstStyle/>
          <a:p>
            <a:pPr>
              <a:lnSpc>
                <a:spcPct val="150000"/>
              </a:lnSpc>
            </a:pPr>
            <a:r>
              <a:rPr lang="en-US" sz="3600" dirty="0">
                <a:latin typeface="NikoshBAN" panose="02000000000000000000" pitchFamily="2" charset="0"/>
                <a:cs typeface="NikoshBAN" panose="02000000000000000000" pitchFamily="2" charset="0"/>
              </a:rPr>
              <a:t>এ </a:t>
            </a:r>
            <a:r>
              <a:rPr lang="en-US" sz="3600" dirty="0" err="1">
                <a:latin typeface="NikoshBAN" panose="02000000000000000000" pitchFamily="2" charset="0"/>
                <a:cs typeface="NikoshBAN" panose="02000000000000000000" pitchFamily="2" charset="0"/>
              </a:rPr>
              <a:t>পাঠ</a:t>
            </a:r>
            <a:r>
              <a:rPr lang="en-US" sz="3600" dirty="0">
                <a:latin typeface="NikoshBAN" panose="02000000000000000000" pitchFamily="2" charset="0"/>
                <a:cs typeface="NikoshBAN" panose="02000000000000000000" pitchFamily="2" charset="0"/>
              </a:rPr>
              <a:t> </a:t>
            </a:r>
            <a:r>
              <a:rPr lang="bn-BD" sz="3600" dirty="0">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a:t>
            </a:r>
            <a:r>
              <a:rPr lang="bn-BD" sz="3600" dirty="0">
                <a:latin typeface="NikoshBAN" panose="02000000000000000000" pitchFamily="2" charset="0"/>
                <a:cs typeface="NikoshBAN" panose="02000000000000000000" pitchFamily="2" charset="0"/>
              </a:rPr>
              <a:t>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a:t>
            </a:r>
            <a:r>
              <a:rPr lang="bn-BD"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p>
          <a:p>
            <a:pPr marL="742950" indent="-742950">
              <a:lnSpc>
                <a:spcPct val="150000"/>
              </a:lnSpc>
              <a:buFont typeface="+mj-lt"/>
              <a:buAutoNum type="arabicPeriod"/>
            </a:pPr>
            <a:r>
              <a:rPr lang="en-US" sz="3600" dirty="0" err="1">
                <a:latin typeface="NikoshBAN" panose="02000000000000000000" pitchFamily="2" charset="0"/>
                <a:cs typeface="NikoshBAN" panose="02000000000000000000" pitchFamily="2" charset="0"/>
              </a:rPr>
              <a:t>ভূমিকম্প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pPr marL="742950" indent="-742950">
              <a:lnSpc>
                <a:spcPct val="150000"/>
              </a:lnSpc>
              <a:buFont typeface="+mj-lt"/>
              <a:buAutoNum type="arabicPeriod"/>
            </a:pPr>
            <a:r>
              <a:rPr lang="en-US" sz="3200" dirty="0">
                <a:latin typeface="NikoshBAN" panose="02000000000000000000" pitchFamily="2" charset="0"/>
                <a:cs typeface="NikoshBAN" panose="02000000000000000000" pitchFamily="2" charset="0"/>
              </a:rPr>
              <a:t>ভ</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ম</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ক</a:t>
            </a:r>
            <a:r>
              <a:rPr lang="bn-BD"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আগে</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চলাকালীন</a:t>
            </a:r>
            <a:r>
              <a:rPr lang="en-US" sz="3200" dirty="0">
                <a:latin typeface="NikoshBAN" panose="02000000000000000000" pitchFamily="2" charset="0"/>
                <a:cs typeface="NikoshBAN" panose="02000000000000000000" pitchFamily="2" charset="0"/>
              </a:rPr>
              <a:t> ও </a:t>
            </a:r>
            <a:r>
              <a:rPr lang="bn-BD"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র</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করণ</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য় </a:t>
            </a:r>
            <a:r>
              <a:rPr lang="bn-BD"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ন</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স</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গ্রহণ</a:t>
            </a:r>
            <a:r>
              <a:rPr lang="en-US" sz="3200" dirty="0">
                <a:latin typeface="NikoshBAN" panose="02000000000000000000" pitchFamily="2" charset="0"/>
                <a:cs typeface="NikoshBAN" panose="02000000000000000000" pitchFamily="2" charset="0"/>
              </a:rPr>
              <a:t> ক</a:t>
            </a:r>
            <a:r>
              <a:rPr lang="bn-BD"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ত</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bn-BD"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ব</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a:t>
            </a:r>
          </a:p>
          <a:p>
            <a:pPr marL="742950" indent="-742950">
              <a:lnSpc>
                <a:spcPct val="150000"/>
              </a:lnSpc>
              <a:buFont typeface="+mj-lt"/>
              <a:buAutoNum type="arabicPeriod"/>
            </a:pPr>
            <a:r>
              <a:rPr lang="en-US" sz="3200" dirty="0" err="1">
                <a:latin typeface="NikoshBAN" panose="02000000000000000000" pitchFamily="2" charset="0"/>
                <a:cs typeface="NikoshBAN" panose="02000000000000000000" pitchFamily="2" charset="0"/>
              </a:rPr>
              <a:t>সাইক্লোন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a:t>
            </a:r>
            <a:r>
              <a:rPr lang="bn-BD"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খ্যা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a:p>
            <a:pPr marL="742950" indent="-742950">
              <a:lnSpc>
                <a:spcPct val="150000"/>
              </a:lnSpc>
              <a:buFont typeface="+mj-lt"/>
              <a:buAutoNum type="arabicPeriod"/>
            </a:pPr>
            <a:r>
              <a:rPr lang="en-US" sz="3200" dirty="0">
                <a:latin typeface="NikoshBAN" panose="02000000000000000000" pitchFamily="2" charset="0"/>
                <a:cs typeface="NikoshBAN" panose="02000000000000000000" pitchFamily="2" charset="0"/>
              </a:rPr>
              <a:t>ব</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শ</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ব</a:t>
            </a:r>
            <a:r>
              <a:rPr lang="bn-BD"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ক </a:t>
            </a:r>
            <a:r>
              <a:rPr lang="bn-BD" sz="3200" dirty="0">
                <a:latin typeface="NikoshBAN" panose="02000000000000000000" pitchFamily="2" charset="0"/>
                <a:cs typeface="NikoshBAN" panose="02000000000000000000" pitchFamily="2" charset="0"/>
              </a:rPr>
              <a:t>উ</a:t>
            </a:r>
            <a:r>
              <a:rPr lang="en-US" sz="3200" dirty="0" err="1">
                <a:latin typeface="NikoshBAN" panose="02000000000000000000" pitchFamily="2" charset="0"/>
                <a:cs typeface="NikoshBAN" panose="02000000000000000000" pitchFamily="2" charset="0"/>
              </a:rPr>
              <a:t>ষ্ণায়ণ</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 তা সংজ্ঞায়িত করতে পারবো।</a:t>
            </a:r>
          </a:p>
          <a:p>
            <a:pPr marL="742950" indent="-742950">
              <a:lnSpc>
                <a:spcPct val="150000"/>
              </a:lnSpc>
              <a:buFont typeface="+mj-lt"/>
              <a:buAutoNum type="arabicPeriod"/>
            </a:pPr>
            <a:r>
              <a:rPr lang="bn-IN" sz="3200" dirty="0">
                <a:latin typeface="NikoshBAN" panose="02000000000000000000" pitchFamily="2" charset="0"/>
                <a:cs typeface="NikoshBAN" panose="02000000000000000000" pitchFamily="2" charset="0"/>
              </a:rPr>
              <a:t>বৈশ্বিক </a:t>
            </a:r>
            <a:r>
              <a:rPr lang="bn-BD" sz="3600" dirty="0">
                <a:latin typeface="NikoshBAN" panose="02000000000000000000" pitchFamily="2" charset="0"/>
                <a:cs typeface="NikoshBAN" panose="02000000000000000000" pitchFamily="2" charset="0"/>
              </a:rPr>
              <a:t>উ</a:t>
            </a:r>
            <a:r>
              <a:rPr lang="en-US" sz="3600" dirty="0" err="1">
                <a:latin typeface="NikoshBAN" panose="02000000000000000000" pitchFamily="2" charset="0"/>
                <a:cs typeface="NikoshBAN" panose="02000000000000000000" pitchFamily="2" charset="0"/>
              </a:rPr>
              <a:t>ষ্ণায়ণ</a:t>
            </a:r>
            <a:r>
              <a:rPr lang="bn-IN" sz="3600" dirty="0">
                <a:latin typeface="NikoshBAN" panose="02000000000000000000" pitchFamily="2" charset="0"/>
                <a:cs typeface="NikoshBAN" panose="02000000000000000000" pitchFamily="2" charset="0"/>
              </a:rPr>
              <a:t> এর কারণগুলো ব্যাখ্যা করতে পারবো।</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3741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0126E-4C9C-43F9-81C1-FB37A50359A7}"/>
              </a:ext>
            </a:extLst>
          </p:cNvPr>
          <p:cNvSpPr txBox="1"/>
          <p:nvPr/>
        </p:nvSpPr>
        <p:spPr>
          <a:xfrm>
            <a:off x="4304714" y="56265"/>
            <a:ext cx="3742006" cy="923330"/>
          </a:xfrm>
          <a:prstGeom prst="rect">
            <a:avLst/>
          </a:prstGeom>
          <a:noFill/>
          <a:ln w="38100">
            <a:solidFill>
              <a:schemeClr val="tx1"/>
            </a:solidFill>
          </a:ln>
        </p:spPr>
        <p:txBody>
          <a:bodyPr wrap="square" rtlCol="0">
            <a:spAutoFit/>
          </a:bodyPr>
          <a:lstStyle/>
          <a:p>
            <a:pPr algn="ctr"/>
            <a:r>
              <a:rPr lang="bn-IN" sz="5400" dirty="0">
                <a:latin typeface="NikoshBAN" panose="02000000000000000000" pitchFamily="2" charset="0"/>
                <a:cs typeface="NikoshBAN" panose="02000000000000000000" pitchFamily="2" charset="0"/>
              </a:rPr>
              <a:t>ভূমিকম্প</a:t>
            </a:r>
            <a:endParaRPr lang="en-US" sz="54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5C66D06D-8792-4B6F-9412-A67839E17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25" y="1232818"/>
            <a:ext cx="5549851" cy="3057827"/>
          </a:xfrm>
          <a:prstGeom prst="rect">
            <a:avLst/>
          </a:prstGeom>
        </p:spPr>
      </p:pic>
      <p:pic>
        <p:nvPicPr>
          <p:cNvPr id="6" name="Picture 5">
            <a:extLst>
              <a:ext uri="{FF2B5EF4-FFF2-40B4-BE49-F238E27FC236}">
                <a16:creationId xmlns:a16="http://schemas.microsoft.com/office/drawing/2014/main" id="{90B3A513-BF11-4FCE-BAF3-D81B747D2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8025" y="1232818"/>
            <a:ext cx="5549851" cy="3057827"/>
          </a:xfrm>
          <a:prstGeom prst="rect">
            <a:avLst/>
          </a:prstGeom>
        </p:spPr>
      </p:pic>
      <p:sp>
        <p:nvSpPr>
          <p:cNvPr id="7" name="TextBox 6">
            <a:extLst>
              <a:ext uri="{FF2B5EF4-FFF2-40B4-BE49-F238E27FC236}">
                <a16:creationId xmlns:a16="http://schemas.microsoft.com/office/drawing/2014/main" id="{52F60F89-9408-47F5-A9CC-1DB80E471E45}"/>
              </a:ext>
            </a:extLst>
          </p:cNvPr>
          <p:cNvSpPr txBox="1"/>
          <p:nvPr/>
        </p:nvSpPr>
        <p:spPr>
          <a:xfrm>
            <a:off x="164125" y="4557932"/>
            <a:ext cx="11863750" cy="1815882"/>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পৃথিবীর ভেতরে হঠাৎ সৃষ্ট কোনো কম্পন যখন ভূ-পৃষ্ঠে আকস্মিক আন্দোলন সৃষ্টি করে তাকে ভূমিকম্প বলে ।</a:t>
            </a:r>
          </a:p>
          <a:p>
            <a:r>
              <a:rPr lang="bn-IN" sz="2800" b="1" i="1" u="sng" dirty="0">
                <a:latin typeface="NikoshBAN" panose="02000000000000000000" pitchFamily="2" charset="0"/>
                <a:cs typeface="NikoshBAN" panose="02000000000000000000" pitchFamily="2" charset="0"/>
              </a:rPr>
              <a:t>ভূমিকম্পের কারণঃ </a:t>
            </a:r>
            <a:r>
              <a:rPr lang="bn-IN" sz="2800" dirty="0">
                <a:latin typeface="NikoshBAN" panose="02000000000000000000" pitchFamily="2" charset="0"/>
                <a:cs typeface="NikoshBAN" panose="02000000000000000000" pitchFamily="2" charset="0"/>
              </a:rPr>
              <a:t> আমাদের ভূগর্ভ কতগুলো ভাগে বিভক্ত , যাদেরকে টেকটনিক প্লেট বলে । এই টেকটনিক প্লেটগূলো স্থিতিশীল নয় , এগুলো চলমান । এই প্লেটগুলো যখন একটি আরেকটির উপর চাপ প্রয়োগ করে তখন সেখানে শক্তি সঞ্চিত হয় । যখন প্লেটগুলো সরে যায় তখন সঞ্চিত শক্তিটুকু বেরিয়ে এসে ভূমিকম্প সৃষ্টি 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4501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4F67-E6EE-408E-AED7-4018AF621DFD}"/>
              </a:ext>
            </a:extLst>
          </p:cNvPr>
          <p:cNvSpPr>
            <a:spLocks noGrp="1"/>
          </p:cNvSpPr>
          <p:nvPr>
            <p:ph type="title"/>
          </p:nvPr>
        </p:nvSpPr>
        <p:spPr>
          <a:xfrm>
            <a:off x="309490" y="182245"/>
            <a:ext cx="4291817" cy="986008"/>
          </a:xfrm>
          <a:ln w="9525">
            <a:solidFill>
              <a:schemeClr val="accent1"/>
            </a:solidFill>
          </a:ln>
        </p:spPr>
        <p:txBody>
          <a:bodyPr>
            <a:noAutofit/>
          </a:bodyPr>
          <a:lstStyle/>
          <a:p>
            <a:pPr algn="ctr"/>
            <a:r>
              <a:rPr lang="bn-IN" sz="3600" dirty="0">
                <a:latin typeface="NikoshBAN" panose="02000000000000000000" pitchFamily="2" charset="0"/>
                <a:cs typeface="NikoshBAN" panose="02000000000000000000" pitchFamily="2" charset="0"/>
              </a:rPr>
              <a:t>ভূমিকম্পের আগে করণীয় </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5EA2A93B-8251-4CCC-86E4-2B62084CC4DB}"/>
              </a:ext>
            </a:extLst>
          </p:cNvPr>
          <p:cNvSpPr txBox="1"/>
          <p:nvPr/>
        </p:nvSpPr>
        <p:spPr>
          <a:xfrm>
            <a:off x="309490" y="1646554"/>
            <a:ext cx="10710203" cy="3970318"/>
          </a:xfrm>
          <a:prstGeom prst="rect">
            <a:avLst/>
          </a:prstGeom>
          <a:noFill/>
        </p:spPr>
        <p:txBody>
          <a:bodyPr wrap="square" rtlCol="0">
            <a:spAutoFit/>
          </a:bodyPr>
          <a:lstStyle/>
          <a:p>
            <a:pPr marL="342900" indent="-342900">
              <a:buFont typeface="+mj-lt"/>
              <a:buAutoNum type="arabicPeriod"/>
            </a:pPr>
            <a:r>
              <a:rPr lang="bn-IN" sz="3600" dirty="0">
                <a:latin typeface="NikoshBAN" panose="02000000000000000000" pitchFamily="2" charset="0"/>
                <a:cs typeface="NikoshBAN" panose="02000000000000000000" pitchFamily="2" charset="0"/>
              </a:rPr>
              <a:t>অগ্নিনির্বাপক প্রস্তুতি থাকতে হবে ।</a:t>
            </a:r>
          </a:p>
          <a:p>
            <a:pPr marL="342900" indent="-342900">
              <a:buFont typeface="+mj-lt"/>
              <a:buAutoNum type="arabicPeriod"/>
            </a:pPr>
            <a:r>
              <a:rPr lang="bn-IN" sz="3600" dirty="0">
                <a:latin typeface="NikoshBAN" panose="02000000000000000000" pitchFamily="2" charset="0"/>
                <a:cs typeface="NikoshBAN" panose="02000000000000000000" pitchFamily="2" charset="0"/>
              </a:rPr>
              <a:t>কিভাবে প্রাথমিক চিকিৎসা দিতে হয় সেটা শিখতে হবে ।</a:t>
            </a:r>
          </a:p>
          <a:p>
            <a:pPr marL="342900" indent="-342900">
              <a:buFont typeface="+mj-lt"/>
              <a:buAutoNum type="arabicPeriod"/>
            </a:pPr>
            <a:r>
              <a:rPr lang="bn-IN" sz="3600" dirty="0">
                <a:latin typeface="NikoshBAN" panose="02000000000000000000" pitchFamily="2" charset="0"/>
                <a:cs typeface="NikoshBAN" panose="02000000000000000000" pitchFamily="2" charset="0"/>
              </a:rPr>
              <a:t>বাসার গ্যাস , ইলেক্ট্রিসিটি কিভাবে বন্ধ করতে হবে টা শিখে নিতে হবে ।</a:t>
            </a:r>
          </a:p>
          <a:p>
            <a:pPr marL="342900" indent="-342900">
              <a:buFont typeface="+mj-lt"/>
              <a:buAutoNum type="arabicPeriod"/>
            </a:pPr>
            <a:r>
              <a:rPr lang="bn-IN" sz="3600" dirty="0">
                <a:latin typeface="NikoshBAN" panose="02000000000000000000" pitchFamily="2" charset="0"/>
                <a:cs typeface="NikoshBAN" panose="02000000000000000000" pitchFamily="2" charset="0"/>
              </a:rPr>
              <a:t>ভূমিকম্পের সময় অথবা পরে কোথায় পরিবারের সাথে মিলিত হবে তা আগে পরিকল্পনা করে নিতে হবে ।</a:t>
            </a:r>
          </a:p>
          <a:p>
            <a:pPr marL="342900" indent="-342900">
              <a:buFont typeface="+mj-lt"/>
              <a:buAutoNum type="arabicPeriod"/>
            </a:pPr>
            <a:r>
              <a:rPr lang="bn-IN" sz="3600" dirty="0">
                <a:latin typeface="NikoshBAN" panose="02000000000000000000" pitchFamily="2" charset="0"/>
                <a:cs typeface="NikoshBAN" panose="02000000000000000000" pitchFamily="2" charset="0"/>
              </a:rPr>
              <a:t>উঁচু শেলফে কোন ভারী জিনিস রাখা যাবে না ।</a:t>
            </a:r>
          </a:p>
          <a:p>
            <a:pPr marL="342900" indent="-342900">
              <a:buFont typeface="+mj-lt"/>
              <a:buAutoNum type="arabicPeriod"/>
            </a:pPr>
            <a:r>
              <a:rPr lang="bn-IN" sz="3600" dirty="0">
                <a:latin typeface="NikoshBAN" panose="02000000000000000000" pitchFamily="2" charset="0"/>
                <a:cs typeface="NikoshBAN" panose="02000000000000000000" pitchFamily="2" charset="0"/>
              </a:rPr>
              <a:t>ভুমিকম্পের সময় কী করতে হবে স্কুল কলেজ এ শিক্ষা দিতে হবে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17612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25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9383-293B-48A0-A0B5-BE7A54E2AF73}"/>
              </a:ext>
            </a:extLst>
          </p:cNvPr>
          <p:cNvSpPr>
            <a:spLocks noGrp="1"/>
          </p:cNvSpPr>
          <p:nvPr>
            <p:ph type="title"/>
          </p:nvPr>
        </p:nvSpPr>
        <p:spPr>
          <a:xfrm>
            <a:off x="838200" y="365125"/>
            <a:ext cx="4535658" cy="746223"/>
          </a:xfrm>
        </p:spPr>
        <p:txBody>
          <a:bodyPr/>
          <a:lstStyle/>
          <a:p>
            <a:r>
              <a:rPr lang="bn-IN" dirty="0">
                <a:latin typeface="NikoshBAN" panose="02000000000000000000" pitchFamily="2" charset="0"/>
                <a:cs typeface="NikoshBAN" panose="02000000000000000000" pitchFamily="2" charset="0"/>
              </a:rPr>
              <a:t>ভূমিকম্পের সময় করণীয় </a:t>
            </a:r>
            <a:endParaRPr lang="en-US" dirty="0"/>
          </a:p>
        </p:txBody>
      </p:sp>
      <p:sp>
        <p:nvSpPr>
          <p:cNvPr id="3" name="TextBox 2">
            <a:extLst>
              <a:ext uri="{FF2B5EF4-FFF2-40B4-BE49-F238E27FC236}">
                <a16:creationId xmlns:a16="http://schemas.microsoft.com/office/drawing/2014/main" id="{C9422BFA-EC65-4EDB-A8F1-88B13B6C9049}"/>
              </a:ext>
            </a:extLst>
          </p:cNvPr>
          <p:cNvSpPr txBox="1"/>
          <p:nvPr/>
        </p:nvSpPr>
        <p:spPr>
          <a:xfrm>
            <a:off x="731520" y="1291451"/>
            <a:ext cx="7061982" cy="5201424"/>
          </a:xfrm>
          <a:prstGeom prst="rect">
            <a:avLst/>
          </a:prstGeom>
          <a:noFill/>
        </p:spPr>
        <p:txBody>
          <a:bodyPr wrap="square" rtlCol="0">
            <a:spAutoFit/>
          </a:bodyPr>
          <a:lstStyle/>
          <a:p>
            <a:pPr marL="514350" indent="-514350">
              <a:lnSpc>
                <a:spcPct val="150000"/>
              </a:lnSpc>
              <a:buFont typeface="+mj-lt"/>
              <a:buAutoNum type="arabicPeriod"/>
            </a:pPr>
            <a:r>
              <a:rPr lang="bn-IN" sz="3200" dirty="0">
                <a:latin typeface="NikoshBAN" panose="02000000000000000000" pitchFamily="2" charset="0"/>
                <a:cs typeface="NikoshBAN" panose="02000000000000000000" pitchFamily="2" charset="0"/>
              </a:rPr>
              <a:t>শক্ত টেবিল এর নিচে আশ্রয় নিতে হবে ।</a:t>
            </a:r>
          </a:p>
          <a:p>
            <a:pPr marL="514350" indent="-514350">
              <a:lnSpc>
                <a:spcPct val="150000"/>
              </a:lnSpc>
              <a:buFont typeface="+mj-lt"/>
              <a:buAutoNum type="arabicPeriod"/>
            </a:pPr>
            <a:r>
              <a:rPr lang="bn-IN" sz="3200" dirty="0">
                <a:latin typeface="NikoshBAN" panose="02000000000000000000" pitchFamily="2" charset="0"/>
                <a:cs typeface="NikoshBAN" panose="02000000000000000000" pitchFamily="2" charset="0"/>
              </a:rPr>
              <a:t>ঘরের কোণে চলে যেতে হবে যেন কোনকিছু পড়লে তোমার উপর সরারসরি না পড়ে ।</a:t>
            </a:r>
          </a:p>
          <a:p>
            <a:pPr marL="514350" indent="-514350">
              <a:lnSpc>
                <a:spcPct val="150000"/>
              </a:lnSpc>
              <a:buFont typeface="+mj-lt"/>
              <a:buAutoNum type="arabicPeriod"/>
            </a:pPr>
            <a:r>
              <a:rPr lang="bn-IN" sz="3200" dirty="0">
                <a:latin typeface="NikoshBAN" panose="02000000000000000000" pitchFamily="2" charset="0"/>
                <a:cs typeface="NikoshBAN" panose="02000000000000000000" pitchFamily="2" charset="0"/>
              </a:rPr>
              <a:t>বাইরে থাকলে আতংকিত না হয়ে মাথা ঠান্ডা রাখতে হবে।</a:t>
            </a:r>
          </a:p>
          <a:p>
            <a:pPr marL="514350" indent="-514350">
              <a:lnSpc>
                <a:spcPct val="150000"/>
              </a:lnSpc>
              <a:buFont typeface="+mj-lt"/>
              <a:buAutoNum type="arabicPeriod"/>
            </a:pPr>
            <a:r>
              <a:rPr lang="bn-IN" sz="3200" dirty="0">
                <a:latin typeface="NikoshBAN" panose="02000000000000000000" pitchFamily="2" charset="0"/>
                <a:cs typeface="NikoshBAN" panose="02000000000000000000" pitchFamily="2" charset="0"/>
              </a:rPr>
              <a:t>বিল্ডিং থেকে নামতে হলে সিড়ি ব্যবহার করাই শ্রেয়।</a:t>
            </a:r>
          </a:p>
          <a:p>
            <a:pPr marL="514350" indent="-514350">
              <a:lnSpc>
                <a:spcPct val="150000"/>
              </a:lnSpc>
              <a:buFont typeface="+mj-lt"/>
              <a:buAutoNum type="arabicPeriod"/>
            </a:pPr>
            <a:r>
              <a:rPr lang="bn-IN" sz="3200" dirty="0">
                <a:latin typeface="NikoshBAN" panose="02000000000000000000" pitchFamily="2" charset="0"/>
                <a:cs typeface="NikoshBAN" panose="02000000000000000000" pitchFamily="2" charset="0"/>
              </a:rPr>
              <a:t>যথাসম্ভব খালি জায়গায় যেতে হবে ।</a:t>
            </a:r>
            <a:endParaRPr lang="en-US" sz="32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808E6467-8645-4581-8593-4A4597ADB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4244" y="738236"/>
            <a:ext cx="321095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7F083505-B8A7-4F8D-8FA3-DCC0C4EDD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4243" y="3806825"/>
            <a:ext cx="3210950" cy="2686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07767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75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heel(1)">
                                      <p:cBhvr>
                                        <p:cTn id="25" dur="75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heel(1)">
                                      <p:cBhvr>
                                        <p:cTn id="30" dur="75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heel(1)">
                                      <p:cBhvr>
                                        <p:cTn id="35" dur="75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heel(1)">
                                      <p:cBhvr>
                                        <p:cTn id="40"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DC731-B018-43AF-AB66-A1D2C5234772}"/>
              </a:ext>
            </a:extLst>
          </p:cNvPr>
          <p:cNvSpPr txBox="1"/>
          <p:nvPr/>
        </p:nvSpPr>
        <p:spPr>
          <a:xfrm>
            <a:off x="534572" y="464234"/>
            <a:ext cx="3643533" cy="646331"/>
          </a:xfrm>
          <a:prstGeom prst="rect">
            <a:avLst/>
          </a:prstGeom>
          <a:noFill/>
        </p:spPr>
        <p:txBody>
          <a:bodyPr wrap="square" rtlCol="0">
            <a:spAutoFit/>
          </a:bodyPr>
          <a:lstStyle/>
          <a:p>
            <a:r>
              <a:rPr lang="bn-IN" sz="3600" dirty="0">
                <a:solidFill>
                  <a:srgbClr val="FF0000"/>
                </a:solidFill>
                <a:highlight>
                  <a:srgbClr val="FFFF00"/>
                </a:highlight>
                <a:latin typeface="NikoshBAN" panose="02000000000000000000" pitchFamily="2" charset="0"/>
                <a:cs typeface="NikoshBAN" panose="02000000000000000000" pitchFamily="2" charset="0"/>
              </a:rPr>
              <a:t>ভূমিকম্পের পর করণীয়ঃ</a:t>
            </a:r>
            <a:endParaRPr lang="en-US" sz="3600" dirty="0">
              <a:solidFill>
                <a:srgbClr val="FF0000"/>
              </a:solidFill>
              <a:highlight>
                <a:srgbClr val="FFFF00"/>
              </a:highligh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AE658E3-824F-479C-BB24-5C760FD16394}"/>
              </a:ext>
            </a:extLst>
          </p:cNvPr>
          <p:cNvSpPr txBox="1"/>
          <p:nvPr/>
        </p:nvSpPr>
        <p:spPr>
          <a:xfrm>
            <a:off x="708074" y="1110565"/>
            <a:ext cx="8942363" cy="5009064"/>
          </a:xfrm>
          <a:prstGeom prst="rect">
            <a:avLst/>
          </a:prstGeom>
          <a:noFill/>
        </p:spPr>
        <p:txBody>
          <a:bodyPr wrap="square" rtlCol="0">
            <a:spAutoFit/>
          </a:bodyPr>
          <a:lstStyle/>
          <a:p>
            <a:pPr marL="742950" indent="-742950">
              <a:lnSpc>
                <a:spcPct val="150000"/>
              </a:lnSpc>
              <a:buFont typeface="+mj-lt"/>
              <a:buAutoNum type="arabicParenR"/>
            </a:pPr>
            <a:r>
              <a:rPr lang="bn-IN" sz="3600" dirty="0">
                <a:latin typeface="NikoshBAN" panose="02000000000000000000" pitchFamily="2" charset="0"/>
                <a:cs typeface="NikoshBAN" panose="02000000000000000000" pitchFamily="2" charset="0"/>
              </a:rPr>
              <a:t>আহত ব্যক্তিদের প্রাথমিক চিকিৎসা প্রদান।</a:t>
            </a:r>
          </a:p>
          <a:p>
            <a:pPr marL="742950" indent="-742950">
              <a:lnSpc>
                <a:spcPct val="150000"/>
              </a:lnSpc>
              <a:buFont typeface="+mj-lt"/>
              <a:buAutoNum type="arabicParenR"/>
            </a:pPr>
            <a:r>
              <a:rPr lang="bn-IN" sz="3600" dirty="0">
                <a:latin typeface="NikoshBAN" panose="02000000000000000000" pitchFamily="2" charset="0"/>
                <a:cs typeface="NikoshBAN" panose="02000000000000000000" pitchFamily="2" charset="0"/>
              </a:rPr>
              <a:t>কেউ গুরুতর আহত হলে দ্রুত হাসপাতালে পাঠাতে হবে।</a:t>
            </a:r>
          </a:p>
          <a:p>
            <a:pPr marL="742950" indent="-742950">
              <a:lnSpc>
                <a:spcPct val="150000"/>
              </a:lnSpc>
              <a:buFont typeface="+mj-lt"/>
              <a:buAutoNum type="arabicParenR"/>
            </a:pPr>
            <a:r>
              <a:rPr lang="bn-IN" sz="3600" dirty="0">
                <a:latin typeface="NikoshBAN" panose="02000000000000000000" pitchFamily="2" charset="0"/>
                <a:cs typeface="NikoshBAN" panose="02000000000000000000" pitchFamily="2" charset="0"/>
              </a:rPr>
              <a:t>পানি,গ্যাসলাইন,ইলেকট্রিসিটি পরীক্ষা করতে হবে।কোনো সমস্যা থাকলে ,লাইন বিচ্ছিন্ন করতে হবে।</a:t>
            </a:r>
          </a:p>
          <a:p>
            <a:pPr marL="742950" indent="-742950">
              <a:lnSpc>
                <a:spcPct val="150000"/>
              </a:lnSpc>
              <a:buFont typeface="+mj-lt"/>
              <a:buAutoNum type="arabicParenR"/>
            </a:pPr>
            <a:r>
              <a:rPr lang="bn-IN" sz="3600" dirty="0">
                <a:latin typeface="NikoshBAN" panose="02000000000000000000" pitchFamily="2" charset="0"/>
                <a:cs typeface="NikoshBAN" panose="02000000000000000000" pitchFamily="2" charset="0"/>
              </a:rPr>
              <a:t>খাঁলি পায়ে হাঁটাহাঁটি করা যাবেনা।</a:t>
            </a:r>
          </a:p>
          <a:p>
            <a:pPr marL="742950" indent="-742950">
              <a:lnSpc>
                <a:spcPct val="150000"/>
              </a:lnSpc>
              <a:buFont typeface="+mj-lt"/>
              <a:buAutoNum type="arabicParenR"/>
            </a:pPr>
            <a:r>
              <a:rPr lang="bn-IN" sz="3600" dirty="0">
                <a:latin typeface="NikoshBAN" panose="02000000000000000000" pitchFamily="2" charset="0"/>
                <a:cs typeface="NikoshBAN" panose="02000000000000000000" pitchFamily="2" charset="0"/>
              </a:rPr>
              <a:t>সমুদ্রের কাছাকাছি থাকলে দূরে সরে যেতে হবে।</a:t>
            </a:r>
          </a:p>
        </p:txBody>
      </p:sp>
    </p:spTree>
    <p:extLst>
      <p:ext uri="{BB962C8B-B14F-4D97-AF65-F5344CB8AC3E}">
        <p14:creationId xmlns:p14="http://schemas.microsoft.com/office/powerpoint/2010/main" val="33375391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688</Words>
  <Application>Microsoft Office PowerPoint</Application>
  <PresentationFormat>Widescreen</PresentationFormat>
  <Paragraphs>60</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NikoshBAN</vt:lpstr>
      <vt:lpstr>Office Theme</vt:lpstr>
      <vt:lpstr>Packager Shell Object</vt:lpstr>
      <vt:lpstr>PowerPoint Presentation</vt:lpstr>
      <vt:lpstr>পরিচিতি</vt:lpstr>
      <vt:lpstr>PowerPoint Presentation</vt:lpstr>
      <vt:lpstr>আজকের পাঠ </vt:lpstr>
      <vt:lpstr>PowerPoint Presentation</vt:lpstr>
      <vt:lpstr>PowerPoint Presentation</vt:lpstr>
      <vt:lpstr>ভূমিকম্পের আগে করণীয় </vt:lpstr>
      <vt:lpstr>ভূমিকম্পের সময় করণীয়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 Computer</dc:creator>
  <cp:lastModifiedBy>Core Computer</cp:lastModifiedBy>
  <cp:revision>45</cp:revision>
  <dcterms:created xsi:type="dcterms:W3CDTF">2019-11-09T03:43:07Z</dcterms:created>
  <dcterms:modified xsi:type="dcterms:W3CDTF">2019-11-22T16:46:41Z</dcterms:modified>
</cp:coreProperties>
</file>