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3" r:id="rId6"/>
    <p:sldId id="271" r:id="rId7"/>
    <p:sldId id="270" r:id="rId8"/>
    <p:sldId id="275" r:id="rId9"/>
    <p:sldId id="276" r:id="rId10"/>
    <p:sldId id="267" r:id="rId11"/>
    <p:sldId id="277" r:id="rId12"/>
    <p:sldId id="280" r:id="rId13"/>
    <p:sldId id="278" r:id="rId14"/>
    <p:sldId id="281" r:id="rId15"/>
    <p:sldId id="279" r:id="rId16"/>
    <p:sldId id="282" r:id="rId17"/>
    <p:sldId id="268" r:id="rId18"/>
    <p:sldId id="272" r:id="rId19"/>
    <p:sldId id="261" r:id="rId20"/>
    <p:sldId id="274" r:id="rId21"/>
    <p:sldId id="269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2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2BF5F-3710-4BFE-87EF-35F57C95AC7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66BE41-1FAB-49BD-856F-4A4E38D2215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স্থলপথে চলে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79A6CAA-8B3C-4494-9BE5-43B123F89360}" type="parTrans" cxnId="{B408D6C5-098B-444B-B004-E2D79ED16815}">
      <dgm:prSet/>
      <dgm:spPr/>
      <dgm:t>
        <a:bodyPr/>
        <a:lstStyle/>
        <a:p>
          <a:endParaRPr lang="en-US"/>
        </a:p>
      </dgm:t>
    </dgm:pt>
    <dgm:pt modelId="{86DE4374-B649-4FF7-8650-EABD20FA5EF9}" type="sibTrans" cxnId="{B408D6C5-098B-444B-B004-E2D79ED16815}">
      <dgm:prSet/>
      <dgm:spPr/>
      <dgm:t>
        <a:bodyPr/>
        <a:lstStyle/>
        <a:p>
          <a:endParaRPr lang="en-US"/>
        </a:p>
      </dgm:t>
    </dgm:pt>
    <dgm:pt modelId="{2D7556B0-22C1-4B1A-A152-AB2485AFF41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বাস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0B0596B-95FE-4E24-9F68-D2AB3C88DC56}" type="parTrans" cxnId="{94A506F1-72BF-4F2C-95EB-C5D4A5BB0A68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B68763FA-1510-4A69-8786-1084EAFCDD4B}" type="sibTrans" cxnId="{94A506F1-72BF-4F2C-95EB-C5D4A5BB0A68}">
      <dgm:prSet/>
      <dgm:spPr/>
      <dgm:t>
        <a:bodyPr/>
        <a:lstStyle/>
        <a:p>
          <a:endParaRPr lang="en-US"/>
        </a:p>
      </dgm:t>
    </dgm:pt>
    <dgm:pt modelId="{92F58D9A-A712-4939-A98E-B45B84D63CC8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মানুষ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7C39694-E0B5-4339-A14D-B5D9619F7CC6}" type="parTrans" cxnId="{B2425D34-8F6D-47D7-A6D4-325C04825116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BF7CA4C2-9EF9-4A05-9B6A-0FCCEFEEC5F2}" type="sibTrans" cxnId="{B2425D34-8F6D-47D7-A6D4-325C04825116}">
      <dgm:prSet/>
      <dgm:spPr/>
      <dgm:t>
        <a:bodyPr/>
        <a:lstStyle/>
        <a:p>
          <a:endParaRPr lang="en-US"/>
        </a:p>
      </dgm:t>
    </dgm:pt>
    <dgm:pt modelId="{DF84D0CF-3452-4265-9079-2E3E895A89FC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রেলগাড়ী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7B0D8C9-E931-47DC-8373-7D9509B05E62}" type="parTrans" cxnId="{0A191285-4689-4B14-A75D-DA089E9D9387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3845341D-5955-4861-9A04-67736E4DE735}" type="sibTrans" cxnId="{0A191285-4689-4B14-A75D-DA089E9D9387}">
      <dgm:prSet/>
      <dgm:spPr/>
      <dgm:t>
        <a:bodyPr/>
        <a:lstStyle/>
        <a:p>
          <a:endParaRPr lang="en-US"/>
        </a:p>
      </dgm:t>
    </dgm:pt>
    <dgm:pt modelId="{162018CB-1989-4AEA-810D-665D446BF446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গরু,মহিষ এর গাড়ী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7D8C4E4-E088-45D3-AA37-77A15929B76E}" type="parTrans" cxnId="{049D342D-A142-4BB4-B01B-761926B0F42C}">
      <dgm:prSet custT="1"/>
      <dgm:spPr/>
      <dgm:t>
        <a:bodyPr/>
        <a:lstStyle/>
        <a:p>
          <a:endParaRPr lang="en-US" sz="4000">
            <a:latin typeface="NikoshBAN" pitchFamily="2" charset="0"/>
            <a:cs typeface="NikoshBAN" pitchFamily="2" charset="0"/>
          </a:endParaRPr>
        </a:p>
      </dgm:t>
    </dgm:pt>
    <dgm:pt modelId="{3D2BF167-0C7F-449F-A75C-B4C331A4E151}" type="sibTrans" cxnId="{049D342D-A142-4BB4-B01B-761926B0F42C}">
      <dgm:prSet/>
      <dgm:spPr/>
      <dgm:t>
        <a:bodyPr/>
        <a:lstStyle/>
        <a:p>
          <a:endParaRPr lang="en-US"/>
        </a:p>
      </dgm:t>
    </dgm:pt>
    <dgm:pt modelId="{5BB7C0FC-D89B-44EB-A1D1-93FD1C5647A8}">
      <dgm:prSet custT="1"/>
      <dgm:spPr>
        <a:solidFill>
          <a:srgbClr val="0070C0"/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রিক্সা, সিএনজি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8A135EE-A828-4042-A1AC-AACE962819E2}" type="parTrans" cxnId="{490ED0C1-E707-4262-B43A-13156586BD64}">
      <dgm:prSet/>
      <dgm:spPr/>
      <dgm:t>
        <a:bodyPr/>
        <a:lstStyle/>
        <a:p>
          <a:endParaRPr lang="en-US"/>
        </a:p>
      </dgm:t>
    </dgm:pt>
    <dgm:pt modelId="{2AAA34B8-7F15-4BBF-9CEB-662738F37FC2}" type="sibTrans" cxnId="{490ED0C1-E707-4262-B43A-13156586BD64}">
      <dgm:prSet/>
      <dgm:spPr/>
      <dgm:t>
        <a:bodyPr/>
        <a:lstStyle/>
        <a:p>
          <a:endParaRPr lang="en-US"/>
        </a:p>
      </dgm:t>
    </dgm:pt>
    <dgm:pt modelId="{7D10C1F6-302F-4E84-8AD7-1468F6CADACA}" type="pres">
      <dgm:prSet presAssocID="{C352BF5F-3710-4BFE-87EF-35F57C95AC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8B06FE-CAEC-4485-B9B8-5FF6929BF95F}" type="pres">
      <dgm:prSet presAssocID="{BA66BE41-1FAB-49BD-856F-4A4E38D22154}" presName="centerShape" presStyleLbl="node0" presStyleIdx="0" presStyleCnt="1" custScaleX="126566"/>
      <dgm:spPr/>
      <dgm:t>
        <a:bodyPr/>
        <a:lstStyle/>
        <a:p>
          <a:endParaRPr lang="en-US"/>
        </a:p>
      </dgm:t>
    </dgm:pt>
    <dgm:pt modelId="{79085C94-B6C6-4865-8D55-6390323B344E}" type="pres">
      <dgm:prSet presAssocID="{10B0596B-95FE-4E24-9F68-D2AB3C88DC56}" presName="Name9" presStyleLbl="parChTrans1D2" presStyleIdx="0" presStyleCnt="5"/>
      <dgm:spPr/>
      <dgm:t>
        <a:bodyPr/>
        <a:lstStyle/>
        <a:p>
          <a:endParaRPr lang="en-US"/>
        </a:p>
      </dgm:t>
    </dgm:pt>
    <dgm:pt modelId="{4164418C-6823-481D-B19A-4CCF7187ACB2}" type="pres">
      <dgm:prSet presAssocID="{10B0596B-95FE-4E24-9F68-D2AB3C88DC5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3DEB410-06FA-41A7-B0F6-9A91D857B5F6}" type="pres">
      <dgm:prSet presAssocID="{2D7556B0-22C1-4B1A-A152-AB2485AFF417}" presName="node" presStyleLbl="node1" presStyleIdx="0" presStyleCnt="5" custScaleX="128399" custRadScaleRad="91457" custRadScaleInc="-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4E3FC-8C8C-4DD0-BD5B-5B98095DD10D}" type="pres">
      <dgm:prSet presAssocID="{47C39694-E0B5-4339-A14D-B5D9619F7CC6}" presName="Name9" presStyleLbl="parChTrans1D2" presStyleIdx="1" presStyleCnt="5"/>
      <dgm:spPr/>
      <dgm:t>
        <a:bodyPr/>
        <a:lstStyle/>
        <a:p>
          <a:endParaRPr lang="en-US"/>
        </a:p>
      </dgm:t>
    </dgm:pt>
    <dgm:pt modelId="{1A89FF80-1C1E-419E-B6E8-5F542E9D56B1}" type="pres">
      <dgm:prSet presAssocID="{47C39694-E0B5-4339-A14D-B5D9619F7CC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FCED7F8-B13D-414B-8CC9-B56786F0CA3A}" type="pres">
      <dgm:prSet presAssocID="{92F58D9A-A712-4939-A98E-B45B84D63CC8}" presName="node" presStyleLbl="node1" presStyleIdx="1" presStyleCnt="5" custScaleX="121377" custRadScaleRad="101366" custRadScaleInc="1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64A30-5330-4EF1-A9F2-E03FEC5E08E7}" type="pres">
      <dgm:prSet presAssocID="{38A135EE-A828-4042-A1AC-AACE962819E2}" presName="Name9" presStyleLbl="parChTrans1D2" presStyleIdx="2" presStyleCnt="5"/>
      <dgm:spPr/>
      <dgm:t>
        <a:bodyPr/>
        <a:lstStyle/>
        <a:p>
          <a:endParaRPr lang="en-US"/>
        </a:p>
      </dgm:t>
    </dgm:pt>
    <dgm:pt modelId="{1546FDA4-1139-48EC-AD98-F545F2E9D97E}" type="pres">
      <dgm:prSet presAssocID="{38A135EE-A828-4042-A1AC-AACE962819E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750E720-183C-4C61-AC7B-618FE657871D}" type="pres">
      <dgm:prSet presAssocID="{5BB7C0FC-D89B-44EB-A1D1-93FD1C5647A8}" presName="node" presStyleLbl="node1" presStyleIdx="2" presStyleCnt="5" custScaleX="138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E5A75-2C36-4762-AEFD-B3B429A1C59E}" type="pres">
      <dgm:prSet presAssocID="{F7B0D8C9-E931-47DC-8373-7D9509B05E62}" presName="Name9" presStyleLbl="parChTrans1D2" presStyleIdx="3" presStyleCnt="5"/>
      <dgm:spPr/>
      <dgm:t>
        <a:bodyPr/>
        <a:lstStyle/>
        <a:p>
          <a:endParaRPr lang="en-US"/>
        </a:p>
      </dgm:t>
    </dgm:pt>
    <dgm:pt modelId="{2AD60C37-B60B-4765-8FCA-D0A47445B529}" type="pres">
      <dgm:prSet presAssocID="{F7B0D8C9-E931-47DC-8373-7D9509B05E6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5F5AB29-8824-436D-BE3B-C7473D0E0B5E}" type="pres">
      <dgm:prSet presAssocID="{DF84D0CF-3452-4265-9079-2E3E895A89FC}" presName="node" presStyleLbl="node1" presStyleIdx="3" presStyleCnt="5" custScaleX="12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4F2B4-B6B4-463A-86B8-3AEE1587136F}" type="pres">
      <dgm:prSet presAssocID="{47D8C4E4-E088-45D3-AA37-77A15929B76E}" presName="Name9" presStyleLbl="parChTrans1D2" presStyleIdx="4" presStyleCnt="5"/>
      <dgm:spPr/>
      <dgm:t>
        <a:bodyPr/>
        <a:lstStyle/>
        <a:p>
          <a:endParaRPr lang="en-US"/>
        </a:p>
      </dgm:t>
    </dgm:pt>
    <dgm:pt modelId="{C61EF09B-AC68-44F7-9A8D-6301AF684C0C}" type="pres">
      <dgm:prSet presAssocID="{47D8C4E4-E088-45D3-AA37-77A15929B76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157515B-9037-4511-8C05-B9BC4365DBC7}" type="pres">
      <dgm:prSet presAssocID="{162018CB-1989-4AEA-810D-665D446BF446}" presName="node" presStyleLbl="node1" presStyleIdx="4" presStyleCnt="5" custScaleX="123086" custRadScaleRad="97213" custRadScaleInc="-8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191285-4689-4B14-A75D-DA089E9D9387}" srcId="{BA66BE41-1FAB-49BD-856F-4A4E38D22154}" destId="{DF84D0CF-3452-4265-9079-2E3E895A89FC}" srcOrd="3" destOrd="0" parTransId="{F7B0D8C9-E931-47DC-8373-7D9509B05E62}" sibTransId="{3845341D-5955-4861-9A04-67736E4DE735}"/>
    <dgm:cxn modelId="{049D342D-A142-4BB4-B01B-761926B0F42C}" srcId="{BA66BE41-1FAB-49BD-856F-4A4E38D22154}" destId="{162018CB-1989-4AEA-810D-665D446BF446}" srcOrd="4" destOrd="0" parTransId="{47D8C4E4-E088-45D3-AA37-77A15929B76E}" sibTransId="{3D2BF167-0C7F-449F-A75C-B4C331A4E151}"/>
    <dgm:cxn modelId="{D4C8D184-0417-448F-B261-557DFFDA2511}" type="presOf" srcId="{5BB7C0FC-D89B-44EB-A1D1-93FD1C5647A8}" destId="{5750E720-183C-4C61-AC7B-618FE657871D}" srcOrd="0" destOrd="0" presId="urn:microsoft.com/office/officeart/2005/8/layout/radial1"/>
    <dgm:cxn modelId="{78F3D583-EA55-46F1-8D28-75D7BCD0D8C3}" type="presOf" srcId="{38A135EE-A828-4042-A1AC-AACE962819E2}" destId="{1546FDA4-1139-48EC-AD98-F545F2E9D97E}" srcOrd="1" destOrd="0" presId="urn:microsoft.com/office/officeart/2005/8/layout/radial1"/>
    <dgm:cxn modelId="{3DBE40B3-4030-4B50-8FCC-549D1153EE6C}" type="presOf" srcId="{47C39694-E0B5-4339-A14D-B5D9619F7CC6}" destId="{1A89FF80-1C1E-419E-B6E8-5F542E9D56B1}" srcOrd="1" destOrd="0" presId="urn:microsoft.com/office/officeart/2005/8/layout/radial1"/>
    <dgm:cxn modelId="{868288C9-EA1D-4E32-AEB9-866A2D387E05}" type="presOf" srcId="{47D8C4E4-E088-45D3-AA37-77A15929B76E}" destId="{10B4F2B4-B6B4-463A-86B8-3AEE1587136F}" srcOrd="0" destOrd="0" presId="urn:microsoft.com/office/officeart/2005/8/layout/radial1"/>
    <dgm:cxn modelId="{9164FBAF-44E1-42E8-88D2-C052F4493FD4}" type="presOf" srcId="{BA66BE41-1FAB-49BD-856F-4A4E38D22154}" destId="{448B06FE-CAEC-4485-B9B8-5FF6929BF95F}" srcOrd="0" destOrd="0" presId="urn:microsoft.com/office/officeart/2005/8/layout/radial1"/>
    <dgm:cxn modelId="{95250B12-055C-40F7-A140-A41ED21AA841}" type="presOf" srcId="{92F58D9A-A712-4939-A98E-B45B84D63CC8}" destId="{AFCED7F8-B13D-414B-8CC9-B56786F0CA3A}" srcOrd="0" destOrd="0" presId="urn:microsoft.com/office/officeart/2005/8/layout/radial1"/>
    <dgm:cxn modelId="{B2425D34-8F6D-47D7-A6D4-325C04825116}" srcId="{BA66BE41-1FAB-49BD-856F-4A4E38D22154}" destId="{92F58D9A-A712-4939-A98E-B45B84D63CC8}" srcOrd="1" destOrd="0" parTransId="{47C39694-E0B5-4339-A14D-B5D9619F7CC6}" sibTransId="{BF7CA4C2-9EF9-4A05-9B6A-0FCCEFEEC5F2}"/>
    <dgm:cxn modelId="{D285D626-945F-4272-BD10-B72940AF866F}" type="presOf" srcId="{47D8C4E4-E088-45D3-AA37-77A15929B76E}" destId="{C61EF09B-AC68-44F7-9A8D-6301AF684C0C}" srcOrd="1" destOrd="0" presId="urn:microsoft.com/office/officeart/2005/8/layout/radial1"/>
    <dgm:cxn modelId="{620B3389-C2C0-407E-9DD4-C8E85727E9EF}" type="presOf" srcId="{C352BF5F-3710-4BFE-87EF-35F57C95AC7C}" destId="{7D10C1F6-302F-4E84-8AD7-1468F6CADACA}" srcOrd="0" destOrd="0" presId="urn:microsoft.com/office/officeart/2005/8/layout/radial1"/>
    <dgm:cxn modelId="{C87A3D86-DF61-4ED8-9933-7277A437B2AE}" type="presOf" srcId="{2D7556B0-22C1-4B1A-A152-AB2485AFF417}" destId="{F3DEB410-06FA-41A7-B0F6-9A91D857B5F6}" srcOrd="0" destOrd="0" presId="urn:microsoft.com/office/officeart/2005/8/layout/radial1"/>
    <dgm:cxn modelId="{4E8F3496-7501-4AF5-B839-42C55264DBBE}" type="presOf" srcId="{F7B0D8C9-E931-47DC-8373-7D9509B05E62}" destId="{416E5A75-2C36-4762-AEFD-B3B429A1C59E}" srcOrd="0" destOrd="0" presId="urn:microsoft.com/office/officeart/2005/8/layout/radial1"/>
    <dgm:cxn modelId="{04D610F9-494B-46AD-9666-035F592664D4}" type="presOf" srcId="{47C39694-E0B5-4339-A14D-B5D9619F7CC6}" destId="{85A4E3FC-8C8C-4DD0-BD5B-5B98095DD10D}" srcOrd="0" destOrd="0" presId="urn:microsoft.com/office/officeart/2005/8/layout/radial1"/>
    <dgm:cxn modelId="{123027ED-D01B-4F16-9160-D58E645EFE57}" type="presOf" srcId="{10B0596B-95FE-4E24-9F68-D2AB3C88DC56}" destId="{4164418C-6823-481D-B19A-4CCF7187ACB2}" srcOrd="1" destOrd="0" presId="urn:microsoft.com/office/officeart/2005/8/layout/radial1"/>
    <dgm:cxn modelId="{E59C1297-55CB-422F-BED6-AEA2677ECB5D}" type="presOf" srcId="{DF84D0CF-3452-4265-9079-2E3E895A89FC}" destId="{25F5AB29-8824-436D-BE3B-C7473D0E0B5E}" srcOrd="0" destOrd="0" presId="urn:microsoft.com/office/officeart/2005/8/layout/radial1"/>
    <dgm:cxn modelId="{D94DB90A-A04F-41EF-B6AB-7295120BCC9B}" type="presOf" srcId="{162018CB-1989-4AEA-810D-665D446BF446}" destId="{E157515B-9037-4511-8C05-B9BC4365DBC7}" srcOrd="0" destOrd="0" presId="urn:microsoft.com/office/officeart/2005/8/layout/radial1"/>
    <dgm:cxn modelId="{0703BBB9-AE4D-49FE-8E6E-09E6BC5D9313}" type="presOf" srcId="{38A135EE-A828-4042-A1AC-AACE962819E2}" destId="{CAF64A30-5330-4EF1-A9F2-E03FEC5E08E7}" srcOrd="0" destOrd="0" presId="urn:microsoft.com/office/officeart/2005/8/layout/radial1"/>
    <dgm:cxn modelId="{B408D6C5-098B-444B-B004-E2D79ED16815}" srcId="{C352BF5F-3710-4BFE-87EF-35F57C95AC7C}" destId="{BA66BE41-1FAB-49BD-856F-4A4E38D22154}" srcOrd="0" destOrd="0" parTransId="{F79A6CAA-8B3C-4494-9BE5-43B123F89360}" sibTransId="{86DE4374-B649-4FF7-8650-EABD20FA5EF9}"/>
    <dgm:cxn modelId="{B393CD0F-C580-4656-BD68-8621B04CF0A4}" type="presOf" srcId="{F7B0D8C9-E931-47DC-8373-7D9509B05E62}" destId="{2AD60C37-B60B-4765-8FCA-D0A47445B529}" srcOrd="1" destOrd="0" presId="urn:microsoft.com/office/officeart/2005/8/layout/radial1"/>
    <dgm:cxn modelId="{25FB174F-0093-47A1-B11A-D3D1990445B9}" type="presOf" srcId="{10B0596B-95FE-4E24-9F68-D2AB3C88DC56}" destId="{79085C94-B6C6-4865-8D55-6390323B344E}" srcOrd="0" destOrd="0" presId="urn:microsoft.com/office/officeart/2005/8/layout/radial1"/>
    <dgm:cxn modelId="{94A506F1-72BF-4F2C-95EB-C5D4A5BB0A68}" srcId="{BA66BE41-1FAB-49BD-856F-4A4E38D22154}" destId="{2D7556B0-22C1-4B1A-A152-AB2485AFF417}" srcOrd="0" destOrd="0" parTransId="{10B0596B-95FE-4E24-9F68-D2AB3C88DC56}" sibTransId="{B68763FA-1510-4A69-8786-1084EAFCDD4B}"/>
    <dgm:cxn modelId="{490ED0C1-E707-4262-B43A-13156586BD64}" srcId="{BA66BE41-1FAB-49BD-856F-4A4E38D22154}" destId="{5BB7C0FC-D89B-44EB-A1D1-93FD1C5647A8}" srcOrd="2" destOrd="0" parTransId="{38A135EE-A828-4042-A1AC-AACE962819E2}" sibTransId="{2AAA34B8-7F15-4BBF-9CEB-662738F37FC2}"/>
    <dgm:cxn modelId="{380359C2-19DE-4CB9-BEEA-8712EA4536EB}" type="presParOf" srcId="{7D10C1F6-302F-4E84-8AD7-1468F6CADACA}" destId="{448B06FE-CAEC-4485-B9B8-5FF6929BF95F}" srcOrd="0" destOrd="0" presId="urn:microsoft.com/office/officeart/2005/8/layout/radial1"/>
    <dgm:cxn modelId="{BD9E6BAD-02D5-4F94-9FC0-5D77E682DCE2}" type="presParOf" srcId="{7D10C1F6-302F-4E84-8AD7-1468F6CADACA}" destId="{79085C94-B6C6-4865-8D55-6390323B344E}" srcOrd="1" destOrd="0" presId="urn:microsoft.com/office/officeart/2005/8/layout/radial1"/>
    <dgm:cxn modelId="{96C0D417-6274-451B-8C53-ED7E3BB8246E}" type="presParOf" srcId="{79085C94-B6C6-4865-8D55-6390323B344E}" destId="{4164418C-6823-481D-B19A-4CCF7187ACB2}" srcOrd="0" destOrd="0" presId="urn:microsoft.com/office/officeart/2005/8/layout/radial1"/>
    <dgm:cxn modelId="{0723648B-7DE2-4D7A-8FFA-25448D9970BD}" type="presParOf" srcId="{7D10C1F6-302F-4E84-8AD7-1468F6CADACA}" destId="{F3DEB410-06FA-41A7-B0F6-9A91D857B5F6}" srcOrd="2" destOrd="0" presId="urn:microsoft.com/office/officeart/2005/8/layout/radial1"/>
    <dgm:cxn modelId="{3B89B221-9FBE-43FF-BF98-40E8FC1B94FA}" type="presParOf" srcId="{7D10C1F6-302F-4E84-8AD7-1468F6CADACA}" destId="{85A4E3FC-8C8C-4DD0-BD5B-5B98095DD10D}" srcOrd="3" destOrd="0" presId="urn:microsoft.com/office/officeart/2005/8/layout/radial1"/>
    <dgm:cxn modelId="{E9B82D70-49AC-420E-85D0-4E0FB1C6F461}" type="presParOf" srcId="{85A4E3FC-8C8C-4DD0-BD5B-5B98095DD10D}" destId="{1A89FF80-1C1E-419E-B6E8-5F542E9D56B1}" srcOrd="0" destOrd="0" presId="urn:microsoft.com/office/officeart/2005/8/layout/radial1"/>
    <dgm:cxn modelId="{076171EC-AE35-4ABC-939D-06A56EAA2722}" type="presParOf" srcId="{7D10C1F6-302F-4E84-8AD7-1468F6CADACA}" destId="{AFCED7F8-B13D-414B-8CC9-B56786F0CA3A}" srcOrd="4" destOrd="0" presId="urn:microsoft.com/office/officeart/2005/8/layout/radial1"/>
    <dgm:cxn modelId="{F70D4A39-CDE1-4E01-B8B9-E2011EAD3C3C}" type="presParOf" srcId="{7D10C1F6-302F-4E84-8AD7-1468F6CADACA}" destId="{CAF64A30-5330-4EF1-A9F2-E03FEC5E08E7}" srcOrd="5" destOrd="0" presId="urn:microsoft.com/office/officeart/2005/8/layout/radial1"/>
    <dgm:cxn modelId="{7F3D8CFD-8CEA-4E68-A68E-EB463D486708}" type="presParOf" srcId="{CAF64A30-5330-4EF1-A9F2-E03FEC5E08E7}" destId="{1546FDA4-1139-48EC-AD98-F545F2E9D97E}" srcOrd="0" destOrd="0" presId="urn:microsoft.com/office/officeart/2005/8/layout/radial1"/>
    <dgm:cxn modelId="{E76EC3EC-551E-42AA-BE7A-765321171622}" type="presParOf" srcId="{7D10C1F6-302F-4E84-8AD7-1468F6CADACA}" destId="{5750E720-183C-4C61-AC7B-618FE657871D}" srcOrd="6" destOrd="0" presId="urn:microsoft.com/office/officeart/2005/8/layout/radial1"/>
    <dgm:cxn modelId="{27CF87A6-C6D5-4C14-BBFB-45AAAEDAD768}" type="presParOf" srcId="{7D10C1F6-302F-4E84-8AD7-1468F6CADACA}" destId="{416E5A75-2C36-4762-AEFD-B3B429A1C59E}" srcOrd="7" destOrd="0" presId="urn:microsoft.com/office/officeart/2005/8/layout/radial1"/>
    <dgm:cxn modelId="{864952B0-B61E-460F-A7CF-6977270B7E9F}" type="presParOf" srcId="{416E5A75-2C36-4762-AEFD-B3B429A1C59E}" destId="{2AD60C37-B60B-4765-8FCA-D0A47445B529}" srcOrd="0" destOrd="0" presId="urn:microsoft.com/office/officeart/2005/8/layout/radial1"/>
    <dgm:cxn modelId="{CF649E49-4A8A-4A0D-9997-06D92CAEC968}" type="presParOf" srcId="{7D10C1F6-302F-4E84-8AD7-1468F6CADACA}" destId="{25F5AB29-8824-436D-BE3B-C7473D0E0B5E}" srcOrd="8" destOrd="0" presId="urn:microsoft.com/office/officeart/2005/8/layout/radial1"/>
    <dgm:cxn modelId="{BCA919DC-BB6C-4F20-84F7-79A98BFFA10D}" type="presParOf" srcId="{7D10C1F6-302F-4E84-8AD7-1468F6CADACA}" destId="{10B4F2B4-B6B4-463A-86B8-3AEE1587136F}" srcOrd="9" destOrd="0" presId="urn:microsoft.com/office/officeart/2005/8/layout/radial1"/>
    <dgm:cxn modelId="{080F80F2-F22E-4362-A032-256A53B299C5}" type="presParOf" srcId="{10B4F2B4-B6B4-463A-86B8-3AEE1587136F}" destId="{C61EF09B-AC68-44F7-9A8D-6301AF684C0C}" srcOrd="0" destOrd="0" presId="urn:microsoft.com/office/officeart/2005/8/layout/radial1"/>
    <dgm:cxn modelId="{E3100C32-5B06-483C-BF68-7D32DE08A8B2}" type="presParOf" srcId="{7D10C1F6-302F-4E84-8AD7-1468F6CADACA}" destId="{E157515B-9037-4511-8C05-B9BC4365DBC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F0A7A-76DE-4A44-BC5D-B4F064B38A0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AA34EB-E67C-44C4-8A63-E443203BC811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4800" b="1" dirty="0" smtClean="0">
              <a:latin typeface="NikoshBAN" pitchFamily="2" charset="0"/>
              <a:cs typeface="NikoshBAN" pitchFamily="2" charset="0"/>
            </a:rPr>
            <a:t>জলপথে চলে</a:t>
          </a:r>
          <a:endParaRPr lang="en-US" sz="4800" b="1" dirty="0">
            <a:latin typeface="NikoshBAN" pitchFamily="2" charset="0"/>
            <a:cs typeface="NikoshBAN" pitchFamily="2" charset="0"/>
          </a:endParaRPr>
        </a:p>
      </dgm:t>
    </dgm:pt>
    <dgm:pt modelId="{399DBD82-F019-40AA-8E6E-75CBE1CB931B}" type="parTrans" cxnId="{1AA60606-1E73-4B51-B4E2-F888708287BC}">
      <dgm:prSet/>
      <dgm:spPr/>
      <dgm:t>
        <a:bodyPr/>
        <a:lstStyle/>
        <a:p>
          <a:endParaRPr lang="en-US"/>
        </a:p>
      </dgm:t>
    </dgm:pt>
    <dgm:pt modelId="{8EC4BF4F-85FF-49F6-A439-0C21862D892C}" type="sibTrans" cxnId="{1AA60606-1E73-4B51-B4E2-F888708287BC}">
      <dgm:prSet/>
      <dgm:spPr/>
      <dgm:t>
        <a:bodyPr/>
        <a:lstStyle/>
        <a:p>
          <a:endParaRPr lang="en-US"/>
        </a:p>
      </dgm:t>
    </dgm:pt>
    <dgm:pt modelId="{4D98DDCA-EDE7-4EF8-B919-1895DE44DE1B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6000" b="1" dirty="0" smtClean="0">
              <a:latin typeface="NikoshBAN" pitchFamily="2" charset="0"/>
              <a:cs typeface="NikoshBAN" pitchFamily="2" charset="0"/>
            </a:rPr>
            <a:t>নৌকা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05B38761-D58E-49E0-995C-9E364BA889CB}" type="parTrans" cxnId="{45B22F25-7492-4891-81F0-817AB64093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DC1042B-6E3B-4CC4-85CD-C43416BA003B}" type="sibTrans" cxnId="{45B22F25-7492-4891-81F0-817AB6409375}">
      <dgm:prSet/>
      <dgm:spPr/>
      <dgm:t>
        <a:bodyPr/>
        <a:lstStyle/>
        <a:p>
          <a:endParaRPr lang="en-US"/>
        </a:p>
      </dgm:t>
    </dgm:pt>
    <dgm:pt modelId="{37363C87-E62C-4AD3-ACFF-543FEC5A981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4400" b="1" dirty="0" smtClean="0">
              <a:latin typeface="NikoshBAN" pitchFamily="2" charset="0"/>
              <a:cs typeface="NikoshBAN" pitchFamily="2" charset="0"/>
            </a:rPr>
            <a:t>লঞ্চ ও স্টিমার</a:t>
          </a:r>
          <a:endParaRPr lang="en-US" sz="4400" b="1" dirty="0">
            <a:latin typeface="NikoshBAN" pitchFamily="2" charset="0"/>
            <a:cs typeface="NikoshBAN" pitchFamily="2" charset="0"/>
          </a:endParaRPr>
        </a:p>
      </dgm:t>
    </dgm:pt>
    <dgm:pt modelId="{834C32F2-D425-4981-978F-6292A22248AE}" type="parTrans" cxnId="{6A3BC2B0-B9A4-4A15-A7B3-D2C595A20D58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86FF6359-C7EA-4904-B980-4FFB4870D186}" type="sibTrans" cxnId="{6A3BC2B0-B9A4-4A15-A7B3-D2C595A20D58}">
      <dgm:prSet/>
      <dgm:spPr/>
      <dgm:t>
        <a:bodyPr/>
        <a:lstStyle/>
        <a:p>
          <a:endParaRPr lang="en-US"/>
        </a:p>
      </dgm:t>
    </dgm:pt>
    <dgm:pt modelId="{2DEF8CE9-E202-4C76-99D6-8C1DB71A9F46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পালতোলা নৌকা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AEFEF8C8-59A9-4D22-A348-3ED0C0BE4275}" type="parTrans" cxnId="{5B16E986-ADED-4EF6-8B1D-C78F0C6176A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7F700267-3AF5-4007-93E7-853F4E8D27F7}" type="sibTrans" cxnId="{5B16E986-ADED-4EF6-8B1D-C78F0C6176A5}">
      <dgm:prSet/>
      <dgm:spPr/>
      <dgm:t>
        <a:bodyPr/>
        <a:lstStyle/>
        <a:p>
          <a:endParaRPr lang="en-US"/>
        </a:p>
      </dgm:t>
    </dgm:pt>
    <dgm:pt modelId="{D09B4C31-4268-4FBA-92C6-E652586D0B82}" type="pres">
      <dgm:prSet presAssocID="{86DF0A7A-76DE-4A44-BC5D-B4F064B38A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099565-C5A8-4596-9C95-900FB3FCA063}" type="pres">
      <dgm:prSet presAssocID="{10AA34EB-E67C-44C4-8A63-E443203BC811}" presName="singleCycle" presStyleCnt="0"/>
      <dgm:spPr/>
    </dgm:pt>
    <dgm:pt modelId="{5F148804-61F6-4E5C-9755-3A0D2A40CB72}" type="pres">
      <dgm:prSet presAssocID="{10AA34EB-E67C-44C4-8A63-E443203BC811}" presName="singleCenter" presStyleLbl="node1" presStyleIdx="0" presStyleCnt="4" custLinFactNeighborX="-2087" custLinFactNeighborY="-433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5BBD1FB-DE75-40C2-BC15-42753F4984F5}" type="pres">
      <dgm:prSet presAssocID="{05B38761-D58E-49E0-995C-9E364BA889C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CF08654-84AC-4558-BCE1-13C25CFA9952}" type="pres">
      <dgm:prSet presAssocID="{4D98DDCA-EDE7-4EF8-B919-1895DE44DE1B}" presName="text0" presStyleLbl="node1" presStyleIdx="1" presStyleCnt="4" custScaleX="151615" custScaleY="105866" custRadScaleRad="86220" custRadScaleInc="-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94A99-CCDC-45CC-9436-5FF408910C61}" type="pres">
      <dgm:prSet presAssocID="{834C32F2-D425-4981-978F-6292A22248A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9F9D842-297E-4A1C-AFC4-298578035EDE}" type="pres">
      <dgm:prSet presAssocID="{37363C87-E62C-4AD3-ACFF-543FEC5A9816}" presName="text0" presStyleLbl="node1" presStyleIdx="2" presStyleCnt="4" custScaleX="140345" custRadScaleRad="92265" custRadScaleInc="4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0830C-193A-48E9-8CE0-1978C329CFA6}" type="pres">
      <dgm:prSet presAssocID="{AEFEF8C8-59A9-4D22-A348-3ED0C0BE4275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D1FC102-E51F-4AD6-A9B1-1F1CDC9FF682}" type="pres">
      <dgm:prSet presAssocID="{2DEF8CE9-E202-4C76-99D6-8C1DB71A9F46}" presName="text0" presStyleLbl="node1" presStyleIdx="3" presStyleCnt="4" custScaleX="143046" custRadScaleRad="94068" custRadScaleInc="-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6E6F7-9AC6-4F84-B99A-7C277FC29E7D}" type="presOf" srcId="{4D98DDCA-EDE7-4EF8-B919-1895DE44DE1B}" destId="{FCF08654-84AC-4558-BCE1-13C25CFA9952}" srcOrd="0" destOrd="0" presId="urn:microsoft.com/office/officeart/2008/layout/RadialCluster"/>
    <dgm:cxn modelId="{6A623204-80B1-44A8-9E94-3FC6566A084D}" type="presOf" srcId="{AEFEF8C8-59A9-4D22-A348-3ED0C0BE4275}" destId="{E240830C-193A-48E9-8CE0-1978C329CFA6}" srcOrd="0" destOrd="0" presId="urn:microsoft.com/office/officeart/2008/layout/RadialCluster"/>
    <dgm:cxn modelId="{8C236FDF-69E4-4814-AE59-3BF039BA64AD}" type="presOf" srcId="{86DF0A7A-76DE-4A44-BC5D-B4F064B38A09}" destId="{D09B4C31-4268-4FBA-92C6-E652586D0B82}" srcOrd="0" destOrd="0" presId="urn:microsoft.com/office/officeart/2008/layout/RadialCluster"/>
    <dgm:cxn modelId="{63B87709-F607-47EB-956E-DDABD94127F9}" type="presOf" srcId="{834C32F2-D425-4981-978F-6292A22248AE}" destId="{4FB94A99-CCDC-45CC-9436-5FF408910C61}" srcOrd="0" destOrd="0" presId="urn:microsoft.com/office/officeart/2008/layout/RadialCluster"/>
    <dgm:cxn modelId="{5B16E986-ADED-4EF6-8B1D-C78F0C6176A5}" srcId="{10AA34EB-E67C-44C4-8A63-E443203BC811}" destId="{2DEF8CE9-E202-4C76-99D6-8C1DB71A9F46}" srcOrd="2" destOrd="0" parTransId="{AEFEF8C8-59A9-4D22-A348-3ED0C0BE4275}" sibTransId="{7F700267-3AF5-4007-93E7-853F4E8D27F7}"/>
    <dgm:cxn modelId="{45B22F25-7492-4891-81F0-817AB6409375}" srcId="{10AA34EB-E67C-44C4-8A63-E443203BC811}" destId="{4D98DDCA-EDE7-4EF8-B919-1895DE44DE1B}" srcOrd="0" destOrd="0" parTransId="{05B38761-D58E-49E0-995C-9E364BA889CB}" sibTransId="{1DC1042B-6E3B-4CC4-85CD-C43416BA003B}"/>
    <dgm:cxn modelId="{1AA60606-1E73-4B51-B4E2-F888708287BC}" srcId="{86DF0A7A-76DE-4A44-BC5D-B4F064B38A09}" destId="{10AA34EB-E67C-44C4-8A63-E443203BC811}" srcOrd="0" destOrd="0" parTransId="{399DBD82-F019-40AA-8E6E-75CBE1CB931B}" sibTransId="{8EC4BF4F-85FF-49F6-A439-0C21862D892C}"/>
    <dgm:cxn modelId="{2701AB71-BB81-4CA5-95B0-5568C01E2424}" type="presOf" srcId="{2DEF8CE9-E202-4C76-99D6-8C1DB71A9F46}" destId="{AD1FC102-E51F-4AD6-A9B1-1F1CDC9FF682}" srcOrd="0" destOrd="0" presId="urn:microsoft.com/office/officeart/2008/layout/RadialCluster"/>
    <dgm:cxn modelId="{75E5F414-7AD9-4C8E-85D8-16A8D9F962A4}" type="presOf" srcId="{37363C87-E62C-4AD3-ACFF-543FEC5A9816}" destId="{79F9D842-297E-4A1C-AFC4-298578035EDE}" srcOrd="0" destOrd="0" presId="urn:microsoft.com/office/officeart/2008/layout/RadialCluster"/>
    <dgm:cxn modelId="{44715858-CDFF-47F8-B27D-C7034A6B70EF}" type="presOf" srcId="{05B38761-D58E-49E0-995C-9E364BA889CB}" destId="{65BBD1FB-DE75-40C2-BC15-42753F4984F5}" srcOrd="0" destOrd="0" presId="urn:microsoft.com/office/officeart/2008/layout/RadialCluster"/>
    <dgm:cxn modelId="{6A3BC2B0-B9A4-4A15-A7B3-D2C595A20D58}" srcId="{10AA34EB-E67C-44C4-8A63-E443203BC811}" destId="{37363C87-E62C-4AD3-ACFF-543FEC5A9816}" srcOrd="1" destOrd="0" parTransId="{834C32F2-D425-4981-978F-6292A22248AE}" sibTransId="{86FF6359-C7EA-4904-B980-4FFB4870D186}"/>
    <dgm:cxn modelId="{5135381C-C2FD-4675-B97F-CDFEEC685E7C}" type="presOf" srcId="{10AA34EB-E67C-44C4-8A63-E443203BC811}" destId="{5F148804-61F6-4E5C-9755-3A0D2A40CB72}" srcOrd="0" destOrd="0" presId="urn:microsoft.com/office/officeart/2008/layout/RadialCluster"/>
    <dgm:cxn modelId="{2D905E9A-0F08-4124-A118-30DFA2555AFE}" type="presParOf" srcId="{D09B4C31-4268-4FBA-92C6-E652586D0B82}" destId="{3C099565-C5A8-4596-9C95-900FB3FCA063}" srcOrd="0" destOrd="0" presId="urn:microsoft.com/office/officeart/2008/layout/RadialCluster"/>
    <dgm:cxn modelId="{5C6469B0-56C5-4C44-9203-F39EB03F9488}" type="presParOf" srcId="{3C099565-C5A8-4596-9C95-900FB3FCA063}" destId="{5F148804-61F6-4E5C-9755-3A0D2A40CB72}" srcOrd="0" destOrd="0" presId="urn:microsoft.com/office/officeart/2008/layout/RadialCluster"/>
    <dgm:cxn modelId="{E5A178C8-4EDD-4534-BD49-8550E72605B1}" type="presParOf" srcId="{3C099565-C5A8-4596-9C95-900FB3FCA063}" destId="{65BBD1FB-DE75-40C2-BC15-42753F4984F5}" srcOrd="1" destOrd="0" presId="urn:microsoft.com/office/officeart/2008/layout/RadialCluster"/>
    <dgm:cxn modelId="{B376785D-B088-4BFE-9698-A8A735E7B578}" type="presParOf" srcId="{3C099565-C5A8-4596-9C95-900FB3FCA063}" destId="{FCF08654-84AC-4558-BCE1-13C25CFA9952}" srcOrd="2" destOrd="0" presId="urn:microsoft.com/office/officeart/2008/layout/RadialCluster"/>
    <dgm:cxn modelId="{0FF1CB16-9F8E-4E6B-A458-29768E9237D5}" type="presParOf" srcId="{3C099565-C5A8-4596-9C95-900FB3FCA063}" destId="{4FB94A99-CCDC-45CC-9436-5FF408910C61}" srcOrd="3" destOrd="0" presId="urn:microsoft.com/office/officeart/2008/layout/RadialCluster"/>
    <dgm:cxn modelId="{A89F303C-BF80-4E2F-9665-B9FDFF92C6B8}" type="presParOf" srcId="{3C099565-C5A8-4596-9C95-900FB3FCA063}" destId="{79F9D842-297E-4A1C-AFC4-298578035EDE}" srcOrd="4" destOrd="0" presId="urn:microsoft.com/office/officeart/2008/layout/RadialCluster"/>
    <dgm:cxn modelId="{82EBCA28-A830-4AB8-9378-A15BCC05F2D0}" type="presParOf" srcId="{3C099565-C5A8-4596-9C95-900FB3FCA063}" destId="{E240830C-193A-48E9-8CE0-1978C329CFA6}" srcOrd="5" destOrd="0" presId="urn:microsoft.com/office/officeart/2008/layout/RadialCluster"/>
    <dgm:cxn modelId="{586C7452-CF8D-44EB-80E5-5B9C87C5055A}" type="presParOf" srcId="{3C099565-C5A8-4596-9C95-900FB3FCA063}" destId="{AD1FC102-E51F-4AD6-A9B1-1F1CDC9FF68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E107A-19D0-4366-80BA-0D2312D9F6F2}" type="doc">
      <dgm:prSet loTypeId="urn:microsoft.com/office/officeart/2005/8/layout/pyramid4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AD4AF4-384F-49A1-9146-45322B7CB78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আকাশপথে চলে</a:t>
          </a:r>
          <a:endParaRPr lang="en-US" sz="40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879CE10-839B-498E-961E-B9989A1BDD99}" type="parTrans" cxnId="{4C020434-2715-4E14-9917-E595BB7CDB66}">
      <dgm:prSet/>
      <dgm:spPr/>
      <dgm:t>
        <a:bodyPr/>
        <a:lstStyle/>
        <a:p>
          <a:endParaRPr lang="en-US"/>
        </a:p>
      </dgm:t>
    </dgm:pt>
    <dgm:pt modelId="{7A918C06-E66D-4202-B60C-D2D70485A92E}" type="sibTrans" cxnId="{4C020434-2715-4E14-9917-E595BB7CDB66}">
      <dgm:prSet/>
      <dgm:spPr/>
      <dgm:t>
        <a:bodyPr/>
        <a:lstStyle/>
        <a:p>
          <a:endParaRPr lang="en-US"/>
        </a:p>
      </dgm:t>
    </dgm:pt>
    <dgm:pt modelId="{3D1F5642-DCFC-40B8-A917-0A4E043E175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মহাকাশযান</a:t>
          </a:r>
          <a:endParaRPr lang="en-US" sz="4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D55DA33-8D56-4EBE-BF62-5845CA9A959B}" type="parTrans" cxnId="{C94AA836-5628-4ADC-AEE3-16F270DA3CD8}">
      <dgm:prSet/>
      <dgm:spPr/>
      <dgm:t>
        <a:bodyPr/>
        <a:lstStyle/>
        <a:p>
          <a:endParaRPr lang="en-US"/>
        </a:p>
      </dgm:t>
    </dgm:pt>
    <dgm:pt modelId="{15527643-2C72-400E-8904-EEE3EF0DC570}" type="sibTrans" cxnId="{C94AA836-5628-4ADC-AEE3-16F270DA3CD8}">
      <dgm:prSet/>
      <dgm:spPr/>
      <dgm:t>
        <a:bodyPr/>
        <a:lstStyle/>
        <a:p>
          <a:endParaRPr lang="en-US"/>
        </a:p>
      </dgm:t>
    </dgm:pt>
    <dgm:pt modelId="{3D6F5498-CF0C-4EA1-94FE-8CEB39C506B9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হেলিকাপ্টার</a:t>
          </a:r>
          <a:endParaRPr lang="en-US" sz="40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18D59DB6-3873-4667-A57C-A25CF1DF8435}" type="parTrans" cxnId="{305ED1F4-F08F-4E79-A60E-FAE48E715681}">
      <dgm:prSet/>
      <dgm:spPr/>
      <dgm:t>
        <a:bodyPr/>
        <a:lstStyle/>
        <a:p>
          <a:endParaRPr lang="en-US"/>
        </a:p>
      </dgm:t>
    </dgm:pt>
    <dgm:pt modelId="{A2EBBF84-FD0E-4431-A91D-85655081B374}" type="sibTrans" cxnId="{305ED1F4-F08F-4E79-A60E-FAE48E715681}">
      <dgm:prSet/>
      <dgm:spPr/>
      <dgm:t>
        <a:bodyPr/>
        <a:lstStyle/>
        <a:p>
          <a:endParaRPr lang="en-US"/>
        </a:p>
      </dgm:t>
    </dgm:pt>
    <dgm:pt modelId="{A58EB51E-6972-4100-8932-FF4E5F6D0BC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উড়োজাহাজ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EF92D543-5CD8-40B1-8BBE-2271201066A2}" type="parTrans" cxnId="{9679C807-08AA-4818-956F-327F2FEF8BCC}">
      <dgm:prSet/>
      <dgm:spPr/>
      <dgm:t>
        <a:bodyPr/>
        <a:lstStyle/>
        <a:p>
          <a:endParaRPr lang="en-US"/>
        </a:p>
      </dgm:t>
    </dgm:pt>
    <dgm:pt modelId="{B6DFE901-D001-41FD-B37D-9CE10B859F64}" type="sibTrans" cxnId="{9679C807-08AA-4818-956F-327F2FEF8BCC}">
      <dgm:prSet/>
      <dgm:spPr/>
      <dgm:t>
        <a:bodyPr/>
        <a:lstStyle/>
        <a:p>
          <a:endParaRPr lang="en-US"/>
        </a:p>
      </dgm:t>
    </dgm:pt>
    <dgm:pt modelId="{7FD11895-9981-4866-9D80-A9C366786CBD}" type="pres">
      <dgm:prSet presAssocID="{B02E107A-19D0-4366-80BA-0D2312D9F6F2}" presName="compositeShape" presStyleCnt="0">
        <dgm:presLayoutVars>
          <dgm:chMax val="9"/>
          <dgm:dir/>
          <dgm:resizeHandles val="exact"/>
        </dgm:presLayoutVars>
      </dgm:prSet>
      <dgm:spPr/>
    </dgm:pt>
    <dgm:pt modelId="{C2BAFE6B-57A5-461A-887A-78D5272B68DA}" type="pres">
      <dgm:prSet presAssocID="{B02E107A-19D0-4366-80BA-0D2312D9F6F2}" presName="triangle1" presStyleLbl="node1" presStyleIdx="0" presStyleCnt="4" custScaleX="154375" custLinFactNeighborX="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B598C-1DD2-48B2-B68F-92B416C11ECA}" type="pres">
      <dgm:prSet presAssocID="{B02E107A-19D0-4366-80BA-0D2312D9F6F2}" presName="triangle2" presStyleLbl="node1" presStyleIdx="1" presStyleCnt="4" custScaleX="147421" custLinFactNeighborX="-27080" custLinFactNeighborY="-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36493-24F9-444A-9B11-A1269E6FCE16}" type="pres">
      <dgm:prSet presAssocID="{B02E107A-19D0-4366-80BA-0D2312D9F6F2}" presName="triangle3" presStyleLbl="node1" presStyleIdx="2" presStyleCnt="4" custScaleX="142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DFC92-D8D5-48F1-9F03-F9058FC10474}" type="pres">
      <dgm:prSet presAssocID="{B02E107A-19D0-4366-80BA-0D2312D9F6F2}" presName="triangle4" presStyleLbl="node1" presStyleIdx="3" presStyleCnt="4" custScaleX="147188" custLinFactNeighborX="25098" custLinFactNeighborY="-2500">
        <dgm:presLayoutVars>
          <dgm:bulletEnabled val="1"/>
        </dgm:presLayoutVars>
      </dgm:prSet>
      <dgm:spPr/>
    </dgm:pt>
  </dgm:ptLst>
  <dgm:cxnLst>
    <dgm:cxn modelId="{305ED1F4-F08F-4E79-A60E-FAE48E715681}" srcId="{B02E107A-19D0-4366-80BA-0D2312D9F6F2}" destId="{3D6F5498-CF0C-4EA1-94FE-8CEB39C506B9}" srcOrd="2" destOrd="0" parTransId="{18D59DB6-3873-4667-A57C-A25CF1DF8435}" sibTransId="{A2EBBF84-FD0E-4431-A91D-85655081B374}"/>
    <dgm:cxn modelId="{C94AA836-5628-4ADC-AEE3-16F270DA3CD8}" srcId="{B02E107A-19D0-4366-80BA-0D2312D9F6F2}" destId="{3D1F5642-DCFC-40B8-A917-0A4E043E1751}" srcOrd="1" destOrd="0" parTransId="{CD55DA33-8D56-4EBE-BF62-5845CA9A959B}" sibTransId="{15527643-2C72-400E-8904-EEE3EF0DC570}"/>
    <dgm:cxn modelId="{CF4F343D-7BCA-4BB5-A104-698FB0EB014D}" type="presOf" srcId="{3BAD4AF4-384F-49A1-9146-45322B7CB78F}" destId="{C2BAFE6B-57A5-461A-887A-78D5272B68DA}" srcOrd="0" destOrd="0" presId="urn:microsoft.com/office/officeart/2005/8/layout/pyramid4"/>
    <dgm:cxn modelId="{F00EB7F2-2F93-4793-A24C-0F05DD0EE70C}" type="presOf" srcId="{B02E107A-19D0-4366-80BA-0D2312D9F6F2}" destId="{7FD11895-9981-4866-9D80-A9C366786CBD}" srcOrd="0" destOrd="0" presId="urn:microsoft.com/office/officeart/2005/8/layout/pyramid4"/>
    <dgm:cxn modelId="{F973E243-7726-409A-B726-6A8642E4A7B9}" type="presOf" srcId="{3D6F5498-CF0C-4EA1-94FE-8CEB39C506B9}" destId="{0F336493-24F9-444A-9B11-A1269E6FCE16}" srcOrd="0" destOrd="0" presId="urn:microsoft.com/office/officeart/2005/8/layout/pyramid4"/>
    <dgm:cxn modelId="{4C020434-2715-4E14-9917-E595BB7CDB66}" srcId="{B02E107A-19D0-4366-80BA-0D2312D9F6F2}" destId="{3BAD4AF4-384F-49A1-9146-45322B7CB78F}" srcOrd="0" destOrd="0" parTransId="{2879CE10-839B-498E-961E-B9989A1BDD99}" sibTransId="{7A918C06-E66D-4202-B60C-D2D70485A92E}"/>
    <dgm:cxn modelId="{9679C807-08AA-4818-956F-327F2FEF8BCC}" srcId="{B02E107A-19D0-4366-80BA-0D2312D9F6F2}" destId="{A58EB51E-6972-4100-8932-FF4E5F6D0BCD}" srcOrd="3" destOrd="0" parTransId="{EF92D543-5CD8-40B1-8BBE-2271201066A2}" sibTransId="{B6DFE901-D001-41FD-B37D-9CE10B859F64}"/>
    <dgm:cxn modelId="{04D503D9-8DFD-45F7-A999-B3E219C50EF7}" type="presOf" srcId="{A58EB51E-6972-4100-8932-FF4E5F6D0BCD}" destId="{603DFC92-D8D5-48F1-9F03-F9058FC10474}" srcOrd="0" destOrd="0" presId="urn:microsoft.com/office/officeart/2005/8/layout/pyramid4"/>
    <dgm:cxn modelId="{F7BE0642-9E3E-48F5-9BF5-BD1FBE45F2BE}" type="presOf" srcId="{3D1F5642-DCFC-40B8-A917-0A4E043E1751}" destId="{D7CB598C-1DD2-48B2-B68F-92B416C11ECA}" srcOrd="0" destOrd="0" presId="urn:microsoft.com/office/officeart/2005/8/layout/pyramid4"/>
    <dgm:cxn modelId="{931B7A63-F268-45EF-BCE9-F02D9AC4A916}" type="presParOf" srcId="{7FD11895-9981-4866-9D80-A9C366786CBD}" destId="{C2BAFE6B-57A5-461A-887A-78D5272B68DA}" srcOrd="0" destOrd="0" presId="urn:microsoft.com/office/officeart/2005/8/layout/pyramid4"/>
    <dgm:cxn modelId="{041EADC7-595D-46BA-9F8F-7E5CC48DF3FF}" type="presParOf" srcId="{7FD11895-9981-4866-9D80-A9C366786CBD}" destId="{D7CB598C-1DD2-48B2-B68F-92B416C11ECA}" srcOrd="1" destOrd="0" presId="urn:microsoft.com/office/officeart/2005/8/layout/pyramid4"/>
    <dgm:cxn modelId="{42A8E48D-FCFB-4292-8FCC-29C64DB0B31B}" type="presParOf" srcId="{7FD11895-9981-4866-9D80-A9C366786CBD}" destId="{0F336493-24F9-444A-9B11-A1269E6FCE16}" srcOrd="2" destOrd="0" presId="urn:microsoft.com/office/officeart/2005/8/layout/pyramid4"/>
    <dgm:cxn modelId="{6C1D393D-1D33-435D-8D3F-2B52991FDF65}" type="presParOf" srcId="{7FD11895-9981-4866-9D80-A9C366786CBD}" destId="{603DFC92-D8D5-48F1-9F03-F9058FC1047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B06FE-CAEC-4485-B9B8-5FF6929BF95F}">
      <dsp:nvSpPr>
        <dsp:cNvPr id="0" name=""/>
        <dsp:cNvSpPr/>
      </dsp:nvSpPr>
      <dsp:spPr>
        <a:xfrm>
          <a:off x="3067482" y="2430019"/>
          <a:ext cx="2339027" cy="184806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স্থলপথে চলে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410025" y="2700662"/>
        <a:ext cx="1653941" cy="1306783"/>
      </dsp:txXfrm>
    </dsp:sp>
    <dsp:sp modelId="{79085C94-B6C6-4865-8D55-6390323B344E}">
      <dsp:nvSpPr>
        <dsp:cNvPr id="0" name=""/>
        <dsp:cNvSpPr/>
      </dsp:nvSpPr>
      <dsp:spPr>
        <a:xfrm rot="16196026">
          <a:off x="4059042" y="2233675"/>
          <a:ext cx="353361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353361" y="19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 rot="10800000">
        <a:off x="4226889" y="2244505"/>
        <a:ext cx="17668" cy="17668"/>
      </dsp:txXfrm>
    </dsp:sp>
    <dsp:sp modelId="{F3DEB410-06FA-41A7-B0F6-9A91D857B5F6}">
      <dsp:nvSpPr>
        <dsp:cNvPr id="0" name=""/>
        <dsp:cNvSpPr/>
      </dsp:nvSpPr>
      <dsp:spPr>
        <a:xfrm>
          <a:off x="3047999" y="228590"/>
          <a:ext cx="2372902" cy="184806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বাস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395502" y="499233"/>
        <a:ext cx="1677896" cy="1306783"/>
      </dsp:txXfrm>
    </dsp:sp>
    <dsp:sp modelId="{85A4E3FC-8C8C-4DD0-BD5B-5B98095DD10D}">
      <dsp:nvSpPr>
        <dsp:cNvPr id="0" name=""/>
        <dsp:cNvSpPr/>
      </dsp:nvSpPr>
      <dsp:spPr>
        <a:xfrm rot="20547043">
          <a:off x="5318041" y="2960418"/>
          <a:ext cx="202987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202987" y="19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>
        <a:off x="5414460" y="2975007"/>
        <a:ext cx="10149" cy="10149"/>
      </dsp:txXfrm>
    </dsp:sp>
    <dsp:sp modelId="{AFCED7F8-B13D-414B-8CC9-B56786F0CA3A}">
      <dsp:nvSpPr>
        <dsp:cNvPr id="0" name=""/>
        <dsp:cNvSpPr/>
      </dsp:nvSpPr>
      <dsp:spPr>
        <a:xfrm>
          <a:off x="5441817" y="1694312"/>
          <a:ext cx="2243131" cy="184806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মানুষ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770316" y="1964955"/>
        <a:ext cx="1586133" cy="1306783"/>
      </dsp:txXfrm>
    </dsp:sp>
    <dsp:sp modelId="{CAF64A30-5330-4EF1-A9F2-E03FEC5E08E7}">
      <dsp:nvSpPr>
        <dsp:cNvPr id="0" name=""/>
        <dsp:cNvSpPr/>
      </dsp:nvSpPr>
      <dsp:spPr>
        <a:xfrm rot="3240000">
          <a:off x="4735840" y="4299442"/>
          <a:ext cx="404614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404614" y="19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8032" y="4308992"/>
        <a:ext cx="20230" cy="20230"/>
      </dsp:txXfrm>
    </dsp:sp>
    <dsp:sp modelId="{5750E720-183C-4C61-AC7B-618FE657871D}">
      <dsp:nvSpPr>
        <dsp:cNvPr id="0" name=""/>
        <dsp:cNvSpPr/>
      </dsp:nvSpPr>
      <dsp:spPr>
        <a:xfrm>
          <a:off x="4369468" y="4377377"/>
          <a:ext cx="2564732" cy="184806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রিক্সা, সিএনজি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745064" y="4648020"/>
        <a:ext cx="1813540" cy="1306783"/>
      </dsp:txXfrm>
    </dsp:sp>
    <dsp:sp modelId="{416E5A75-2C36-4762-AEFD-B3B429A1C59E}">
      <dsp:nvSpPr>
        <dsp:cNvPr id="0" name=""/>
        <dsp:cNvSpPr/>
      </dsp:nvSpPr>
      <dsp:spPr>
        <a:xfrm rot="7560000">
          <a:off x="3318101" y="4307307"/>
          <a:ext cx="424056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424056" y="19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 rot="10800000">
        <a:off x="3519528" y="4316370"/>
        <a:ext cx="21202" cy="21202"/>
      </dsp:txXfrm>
    </dsp:sp>
    <dsp:sp modelId="{25F5AB29-8824-436D-BE3B-C7473D0E0B5E}">
      <dsp:nvSpPr>
        <dsp:cNvPr id="0" name=""/>
        <dsp:cNvSpPr/>
      </dsp:nvSpPr>
      <dsp:spPr>
        <a:xfrm>
          <a:off x="1643597" y="4377377"/>
          <a:ext cx="2357120" cy="184806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রেলগাড়ী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988789" y="4648020"/>
        <a:ext cx="1666736" cy="1306783"/>
      </dsp:txXfrm>
    </dsp:sp>
    <dsp:sp modelId="{10B4F2B4-B6B4-463A-86B8-3AEE1587136F}">
      <dsp:nvSpPr>
        <dsp:cNvPr id="0" name=""/>
        <dsp:cNvSpPr/>
      </dsp:nvSpPr>
      <dsp:spPr>
        <a:xfrm rot="11693290">
          <a:off x="3055271" y="3030126"/>
          <a:ext cx="74529" cy="39328"/>
        </a:xfrm>
        <a:custGeom>
          <a:avLst/>
          <a:gdLst/>
          <a:ahLst/>
          <a:cxnLst/>
          <a:rect l="0" t="0" r="0" b="0"/>
          <a:pathLst>
            <a:path>
              <a:moveTo>
                <a:pt x="0" y="19664"/>
              </a:moveTo>
              <a:lnTo>
                <a:pt x="74529" y="19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itchFamily="2" charset="0"/>
            <a:cs typeface="NikoshBAN" pitchFamily="2" charset="0"/>
          </a:endParaRPr>
        </a:p>
      </dsp:txBody>
      <dsp:txXfrm rot="10800000">
        <a:off x="3090673" y="3047927"/>
        <a:ext cx="3726" cy="3726"/>
      </dsp:txXfrm>
    </dsp:sp>
    <dsp:sp modelId="{E157515B-9037-4511-8C05-B9BC4365DBC7}">
      <dsp:nvSpPr>
        <dsp:cNvPr id="0" name=""/>
        <dsp:cNvSpPr/>
      </dsp:nvSpPr>
      <dsp:spPr>
        <a:xfrm>
          <a:off x="838211" y="1828800"/>
          <a:ext cx="2274714" cy="184806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গরু,মহিষ এর গাড়ী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171335" y="2099443"/>
        <a:ext cx="1608466" cy="1306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48804-61F6-4E5C-9755-3A0D2A40CB72}">
      <dsp:nvSpPr>
        <dsp:cNvPr id="0" name=""/>
        <dsp:cNvSpPr/>
      </dsp:nvSpPr>
      <dsp:spPr>
        <a:xfrm>
          <a:off x="3306641" y="2838894"/>
          <a:ext cx="1988820" cy="19888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atin typeface="NikoshBAN" pitchFamily="2" charset="0"/>
              <a:cs typeface="NikoshBAN" pitchFamily="2" charset="0"/>
            </a:rPr>
            <a:t>জলপথে চলে</a:t>
          </a:r>
          <a:endParaRPr lang="en-US" sz="4800" b="1" kern="1200" dirty="0">
            <a:latin typeface="NikoshBAN" pitchFamily="2" charset="0"/>
            <a:cs typeface="NikoshBAN" pitchFamily="2" charset="0"/>
          </a:endParaRPr>
        </a:p>
      </dsp:txBody>
      <dsp:txXfrm>
        <a:off x="3403727" y="2935980"/>
        <a:ext cx="1794648" cy="1794648"/>
      </dsp:txXfrm>
    </dsp:sp>
    <dsp:sp modelId="{65BBD1FB-DE75-40C2-BC15-42753F4984F5}">
      <dsp:nvSpPr>
        <dsp:cNvPr id="0" name=""/>
        <dsp:cNvSpPr/>
      </dsp:nvSpPr>
      <dsp:spPr>
        <a:xfrm rot="16179210">
          <a:off x="3959907" y="2505785"/>
          <a:ext cx="6662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2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08654-84AC-4558-BCE1-13C25CFA9952}">
      <dsp:nvSpPr>
        <dsp:cNvPr id="0" name=""/>
        <dsp:cNvSpPr/>
      </dsp:nvSpPr>
      <dsp:spPr>
        <a:xfrm>
          <a:off x="3276600" y="762002"/>
          <a:ext cx="2020284" cy="141067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নৌকা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3345463" y="830865"/>
        <a:ext cx="1882558" cy="1272948"/>
      </dsp:txXfrm>
    </dsp:sp>
    <dsp:sp modelId="{4FB94A99-CCDC-45CC-9436-5FF408910C61}">
      <dsp:nvSpPr>
        <dsp:cNvPr id="0" name=""/>
        <dsp:cNvSpPr/>
      </dsp:nvSpPr>
      <dsp:spPr>
        <a:xfrm rot="2131561">
          <a:off x="5229835" y="4748145"/>
          <a:ext cx="705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08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9D842-297E-4A1C-AFC4-298578035EDE}">
      <dsp:nvSpPr>
        <dsp:cNvPr id="0" name=""/>
        <dsp:cNvSpPr/>
      </dsp:nvSpPr>
      <dsp:spPr>
        <a:xfrm>
          <a:off x="5867402" y="4953000"/>
          <a:ext cx="1870110" cy="133250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itchFamily="2" charset="0"/>
              <a:cs typeface="NikoshBAN" pitchFamily="2" charset="0"/>
            </a:rPr>
            <a:t>লঞ্চ ও স্টিমার</a:t>
          </a:r>
          <a:endParaRPr lang="en-US" sz="4400" b="1" kern="1200" dirty="0">
            <a:latin typeface="NikoshBAN" pitchFamily="2" charset="0"/>
            <a:cs typeface="NikoshBAN" pitchFamily="2" charset="0"/>
          </a:endParaRPr>
        </a:p>
      </dsp:txBody>
      <dsp:txXfrm>
        <a:off x="5932450" y="5018048"/>
        <a:ext cx="1740014" cy="1202413"/>
      </dsp:txXfrm>
    </dsp:sp>
    <dsp:sp modelId="{E240830C-193A-48E9-8CE0-1978C329CFA6}">
      <dsp:nvSpPr>
        <dsp:cNvPr id="0" name=""/>
        <dsp:cNvSpPr/>
      </dsp:nvSpPr>
      <dsp:spPr>
        <a:xfrm rot="8642876">
          <a:off x="2810006" y="4715652"/>
          <a:ext cx="5489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9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FC102-E51F-4AD6-A9B1-1F1CDC9FF682}">
      <dsp:nvSpPr>
        <dsp:cNvPr id="0" name=""/>
        <dsp:cNvSpPr/>
      </dsp:nvSpPr>
      <dsp:spPr>
        <a:xfrm>
          <a:off x="990602" y="4876788"/>
          <a:ext cx="1906101" cy="133250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পালতোলা নৌকা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1055650" y="4941836"/>
        <a:ext cx="1776005" cy="1202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AFE6B-57A5-461A-887A-78D5272B68DA}">
      <dsp:nvSpPr>
        <dsp:cNvPr id="0" name=""/>
        <dsp:cNvSpPr/>
      </dsp:nvSpPr>
      <dsp:spPr>
        <a:xfrm>
          <a:off x="1904992" y="0"/>
          <a:ext cx="4705350" cy="3048000"/>
        </a:xfrm>
        <a:prstGeom prst="triangle">
          <a:avLst/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আকাশপথে চলে</a:t>
          </a:r>
          <a:endParaRPr lang="en-US" sz="40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081330" y="1524000"/>
        <a:ext cx="2352675" cy="1524000"/>
      </dsp:txXfrm>
    </dsp:sp>
    <dsp:sp modelId="{D7CB598C-1DD2-48B2-B68F-92B416C11ECA}">
      <dsp:nvSpPr>
        <dsp:cNvPr id="0" name=""/>
        <dsp:cNvSpPr/>
      </dsp:nvSpPr>
      <dsp:spPr>
        <a:xfrm>
          <a:off x="0" y="2971800"/>
          <a:ext cx="4493392" cy="3048000"/>
        </a:xfrm>
        <a:prstGeom prst="triangl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মহাকাশযান</a:t>
          </a:r>
          <a:endParaRPr lang="en-US" sz="40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123348" y="4495800"/>
        <a:ext cx="2246696" cy="1524000"/>
      </dsp:txXfrm>
    </dsp:sp>
    <dsp:sp modelId="{0F336493-24F9-444A-9B11-A1269E6FCE16}">
      <dsp:nvSpPr>
        <dsp:cNvPr id="0" name=""/>
        <dsp:cNvSpPr/>
      </dsp:nvSpPr>
      <dsp:spPr>
        <a:xfrm rot="10800000">
          <a:off x="2060943" y="3048000"/>
          <a:ext cx="4339864" cy="3048000"/>
        </a:xfrm>
        <a:prstGeom prst="triangle">
          <a:avLst/>
        </a:prstGeom>
        <a:solidFill>
          <a:srgbClr val="7030A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হেলিকাপ্টার</a:t>
          </a:r>
          <a:endParaRPr lang="en-US" sz="40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145909" y="3048000"/>
        <a:ext cx="2169932" cy="1524000"/>
      </dsp:txXfrm>
    </dsp:sp>
    <dsp:sp modelId="{603DFC92-D8D5-48F1-9F03-F9058FC10474}">
      <dsp:nvSpPr>
        <dsp:cNvPr id="0" name=""/>
        <dsp:cNvSpPr/>
      </dsp:nvSpPr>
      <dsp:spPr>
        <a:xfrm>
          <a:off x="3971909" y="2971800"/>
          <a:ext cx="4486290" cy="3048000"/>
        </a:xfrm>
        <a:prstGeom prst="triangle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উড়োজাহাজ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5093482" y="4495800"/>
        <a:ext cx="2243145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82994-8A42-40EB-88AC-B10EE9C21C4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05FB-7C7B-4557-947D-E9E1AF4B1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05FB-7C7B-4557-947D-E9E1AF4B10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8.jpg"/><Relationship Id="rId4" Type="http://schemas.openxmlformats.org/officeDocument/2006/relationships/image" Target="../media/image6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94735" y="152400"/>
            <a:ext cx="7885473" cy="6698226"/>
            <a:chOff x="894735" y="152400"/>
            <a:chExt cx="7885473" cy="6698226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208" y="3708728"/>
              <a:ext cx="3048000" cy="310896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735" y="3741666"/>
              <a:ext cx="3048000" cy="310896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52400"/>
              <a:ext cx="3048000" cy="310896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208" y="170590"/>
              <a:ext cx="3048000" cy="310896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3962400" y="170590"/>
            <a:ext cx="1769808" cy="6458810"/>
            <a:chOff x="3962400" y="170590"/>
            <a:chExt cx="1905000" cy="6458810"/>
          </a:xfrm>
        </p:grpSpPr>
        <p:sp>
          <p:nvSpPr>
            <p:cNvPr id="11" name="Up-Down Arrow 10"/>
            <p:cNvSpPr/>
            <p:nvPr/>
          </p:nvSpPr>
          <p:spPr>
            <a:xfrm>
              <a:off x="3962400" y="170590"/>
              <a:ext cx="1905000" cy="6458810"/>
            </a:xfrm>
            <a:prstGeom prst="up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4404" y="990600"/>
              <a:ext cx="829596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</a:p>
            <a:p>
              <a:pPr algn="ctr"/>
              <a:r>
                <a:rPr lang="bn-BD" sz="8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</a:p>
            <a:p>
              <a:pPr algn="ctr"/>
              <a:r>
                <a:rPr lang="bn-BD" sz="8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</a:p>
            <a:p>
              <a:pPr algn="ctr"/>
              <a:r>
                <a:rPr lang="bn-BD" sz="8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endPara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60383"/>
            <a:ext cx="6248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যাতায়াত প্রযুক্তির প্রকারভেদ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0628" y="2133600"/>
            <a:ext cx="2397672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স্থলপথ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0628" y="5257800"/>
            <a:ext cx="2397672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আকাশপথ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0628" y="3657600"/>
            <a:ext cx="2397672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জলপথ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53936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স্থলপথে চলে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7428" y="1216464"/>
            <a:ext cx="8464421" cy="5351963"/>
            <a:chOff x="307428" y="902201"/>
            <a:chExt cx="8464421" cy="55995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28" y="902201"/>
              <a:ext cx="2359572" cy="15361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679" y="2635469"/>
              <a:ext cx="234817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677" y="4796497"/>
              <a:ext cx="2348172" cy="17053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678" y="902201"/>
              <a:ext cx="2348171" cy="14324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6" y="2757646"/>
              <a:ext cx="2328074" cy="17407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99" y="4796497"/>
              <a:ext cx="2543555" cy="17053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86"/>
            <a:stretch/>
          </p:blipFill>
          <p:spPr>
            <a:xfrm>
              <a:off x="3239014" y="2757647"/>
              <a:ext cx="2504941" cy="170662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014" y="902202"/>
              <a:ext cx="2504941" cy="14324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27" y="4796497"/>
              <a:ext cx="2328073" cy="1705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3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60971707"/>
              </p:ext>
            </p:extLst>
          </p:nvPr>
        </p:nvGraphicFramePr>
        <p:xfrm>
          <a:off x="304800" y="3048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8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B06FE-CAEC-4485-B9B8-5FF6929B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48B06FE-CAEC-4485-B9B8-5FF6929BF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085C94-B6C6-4865-8D55-6390323B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79085C94-B6C6-4865-8D55-6390323B3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DEB410-06FA-41A7-B0F6-9A91D857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3DEB410-06FA-41A7-B0F6-9A91D857B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4E3FC-8C8C-4DD0-BD5B-5B98095D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5A4E3FC-8C8C-4DD0-BD5B-5B98095DD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CED7F8-B13D-414B-8CC9-B56786F0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AFCED7F8-B13D-414B-8CC9-B56786F0C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F64A30-5330-4EF1-A9F2-E03FEC5E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AF64A30-5330-4EF1-A9F2-E03FEC5E0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0E720-183C-4C61-AC7B-618FE6578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750E720-183C-4C61-AC7B-618FE6578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E5A75-2C36-4762-AEFD-B3B429A1C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16E5A75-2C36-4762-AEFD-B3B429A1C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5AB29-8824-436D-BE3B-C7473D0E0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5F5AB29-8824-436D-BE3B-C7473D0E0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4F2B4-B6B4-463A-86B8-3AEE1587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10B4F2B4-B6B4-463A-86B8-3AEE15871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57515B-9037-4511-8C05-B9BC4365D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157515B-9037-4511-8C05-B9BC4365D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368" y="1210104"/>
            <a:ext cx="35157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জলপথে চলেঃ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368" y="702272"/>
            <a:ext cx="8531115" cy="6032201"/>
            <a:chOff x="317368" y="702272"/>
            <a:chExt cx="8531115" cy="6032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592" y="702272"/>
              <a:ext cx="4562891" cy="27011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592" y="3725917"/>
              <a:ext cx="4562891" cy="30085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68" y="3733800"/>
              <a:ext cx="3515706" cy="2873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0669672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148804-61F6-4E5C-9755-3A0D2A40C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F148804-61F6-4E5C-9755-3A0D2A40C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BD1FB-DE75-40C2-BC15-42753F498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5BBD1FB-DE75-40C2-BC15-42753F498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08654-84AC-4558-BCE1-13C25CFA9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CF08654-84AC-4558-BCE1-13C25CFA9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B94A99-CCDC-45CC-9436-5FF408910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FB94A99-CCDC-45CC-9436-5FF408910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F9D842-297E-4A1C-AFC4-298578035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9F9D842-297E-4A1C-AFC4-298578035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0830C-193A-48E9-8CE0-1978C329C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240830C-193A-48E9-8CE0-1978C329C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1FC102-E51F-4AD6-A9B1-1F1CDC9FF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AD1FC102-E51F-4AD6-A9B1-1F1CDC9FF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454" y="1066800"/>
            <a:ext cx="2994731" cy="1938992"/>
          </a:xfrm>
          <a:prstGeom prst="rect">
            <a:avLst/>
          </a:prstGeom>
          <a:ln w="762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আকাশপথে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চলেঃ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699083"/>
            <a:ext cx="8642131" cy="6006517"/>
            <a:chOff x="152400" y="697173"/>
            <a:chExt cx="8642131" cy="58061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883" y="3836276"/>
              <a:ext cx="4572000" cy="2667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810000"/>
              <a:ext cx="3809999" cy="2667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531" y="697173"/>
              <a:ext cx="4572000" cy="3013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2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8850143"/>
              </p:ext>
            </p:extLst>
          </p:nvPr>
        </p:nvGraphicFramePr>
        <p:xfrm>
          <a:off x="381000" y="5334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7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AFE6B-57A5-461A-887A-78D5272B6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2BAFE6B-57A5-461A-887A-78D5272B6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B598C-1DD2-48B2-B68F-92B416C11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7CB598C-1DD2-48B2-B68F-92B416C11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336493-24F9-444A-9B11-A1269E6F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F336493-24F9-444A-9B11-A1269E6FC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FC92-D8D5-48F1-9F03-F9058FC10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603DFC92-D8D5-48F1-9F03-F9058FC10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842" y="829003"/>
            <a:ext cx="8153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842" y="3200400"/>
            <a:ext cx="2250358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ভেলা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পালতোলা নৌকা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মালবাহী জাহাজ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লঞ্চ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8777" y="3200400"/>
            <a:ext cx="2250358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ঘোড়ার গাড়ী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ট্রেন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মোটর গাড়ী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1862" y="3200400"/>
            <a:ext cx="2344379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উড়োজাহাজ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হেলিকাপ্টার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মহাকাশযান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2842" y="1828800"/>
            <a:ext cx="8153400" cy="1219200"/>
            <a:chOff x="492842" y="1828800"/>
            <a:chExt cx="8153400" cy="1219200"/>
          </a:xfrm>
        </p:grpSpPr>
        <p:grpSp>
          <p:nvGrpSpPr>
            <p:cNvPr id="3" name="Group 2"/>
            <p:cNvGrpSpPr/>
            <p:nvPr/>
          </p:nvGrpSpPr>
          <p:grpSpPr>
            <a:xfrm>
              <a:off x="492842" y="1828800"/>
              <a:ext cx="8153400" cy="914400"/>
              <a:chOff x="381000" y="2743200"/>
              <a:chExt cx="8153400" cy="914400"/>
            </a:xfrm>
            <a:solidFill>
              <a:srgbClr val="00B050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381000" y="2743200"/>
                <a:ext cx="2250358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জল পথে চলে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276599" y="2743200"/>
                <a:ext cx="2230693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স্থল পথে চলে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190020" y="2743200"/>
                <a:ext cx="2344380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আ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কাশ পথে চলে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Down Arrow 9"/>
            <p:cNvSpPr/>
            <p:nvPr/>
          </p:nvSpPr>
          <p:spPr>
            <a:xfrm>
              <a:off x="1371600" y="2743200"/>
              <a:ext cx="246421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350840" y="2743200"/>
              <a:ext cx="246421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323121" y="2743200"/>
              <a:ext cx="246421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2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686800" cy="3733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 এর ৬৫ থেকে ৬৭ পৃষ্টা দেখ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78069"/>
            <a:ext cx="4648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উত্তরটিতে টিক চিহ্ন দাও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852" y="1752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কোনটি যাতায়াত প্রযুক্তি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342" y="2443316"/>
            <a:ext cx="830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কম্পিউটার    খ। টেলিফোন   গ। উড়োজাহাজ     ঘ। ট্রাক্টর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852" y="3225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কোনটি নদীতে চলে?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471" y="396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বাস   খ। রেলগাড়ী   গ। উড়োজাহাজ     ঘ। নৌকা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52" y="484963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কোনটি পুরাতন যানবাহন?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142" y="5638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ক। হেলিকাপ্টার   খ। রেলগাড়ী   গ। গরুর গাড়ী     ঘ। নৌকা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9668543" y="3789997"/>
            <a:ext cx="667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Californian FB"/>
                <a:cs typeface="NikoshBAN" pitchFamily="2" charset="0"/>
              </a:rPr>
              <a:t>√</a:t>
            </a:r>
            <a:endParaRPr 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9668543" y="5411285"/>
            <a:ext cx="667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Californian FB"/>
                <a:cs typeface="NikoshBAN" pitchFamily="2" charset="0"/>
              </a:rPr>
              <a:t>√</a:t>
            </a:r>
            <a:endParaRPr lang="en-US" sz="5400" b="1" dirty="0"/>
          </a:p>
        </p:txBody>
      </p:sp>
      <p:sp>
        <p:nvSpPr>
          <p:cNvPr id="13" name="Rectangle 12"/>
          <p:cNvSpPr/>
          <p:nvPr/>
        </p:nvSpPr>
        <p:spPr>
          <a:xfrm>
            <a:off x="9668543" y="2274038"/>
            <a:ext cx="667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atin typeface="Californian FB"/>
                <a:cs typeface="NikoshBAN" pitchFamily="2" charset="0"/>
              </a:rPr>
              <a:t>√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142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625 C -0.0066 0.00926 -0.02812 0.04352 -0.03681 0.05162 C -0.09826 0.0926 -0.22969 -0.03565 -0.29913 -0.20787 C -0.2651 -0.12338 -0.26111 -0.01296 -0.28993 0.00741 C -0.3217 0.02847 -0.38646 -0.03796 -0.41962 -0.12083 C -0.40469 -0.08333 -0.40208 -0.02615 -0.41684 -0.01504 C -0.43281 -0.00463 -0.46597 -0.03796 -0.48142 -0.07685 C -0.47448 -0.05903 -0.47396 -0.03217 -0.48194 -0.02778 C -0.48993 -0.02153 -0.50538 -0.03657 -0.51285 -0.0544 C -0.50955 -0.04653 -0.5099 -0.03333 -0.51389 -0.03148 C -0.51562 -0.02916 -0.52535 -0.03495 -0.52865 -0.04282 C -0.52674 -0.03889 -0.52691 -0.03333 -0.52865 -0.03194 C -0.52691 -0.02685 -0.53507 -0.03379 -0.53646 -0.0375 C -0.53507 -0.03379 -0.53264 -0.02778 -0.53698 -0.0324 C -0.53837 -0.03588 -0.54045 -0.03472 -0.53854 -0.03102 C -0.54045 -0.03472 -0.53854 -0.03102 -0.54045 -0.03472 C -0.54271 -0.0331 -0.54097 -0.0294 -0.54271 -0.0331 C -0.54427 -0.03171 -0.54288 -0.02824 -0.54427 -0.03171 C -0.54601 -0.03055 -0.54444 -0.02685 -0.54601 -0.03055 " pathEditMode="relative" rAng="-1696502" ptsTypes="fffffffffffffffffff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4213 C 0.01563 -0.03079 0.03299 -0.01968 0.04063 -0.00533 C 0.04826 0.01065 0.05226 0.02916 0.0559 0.04768 C 0.06024 0.0662 0.0559 0.08217 0.05226 0.09953 C 0.04826 0.11481 0.04253 0.13217 0.02882 0.14653 C 0.01771 0.16041 -0.00156 0.17222 -0.02257 0.18102 C -0.04184 0.18935 -0.06476 0.1949 -0.08785 0.19791 C -0.11076 0.20092 -0.13368 0.20092 -0.15503 0.19791 C -0.17795 0.1949 -0.19896 0.18819 -0.21615 0.17639 C -0.23351 0.16666 -0.24878 0.1537 -0.25642 0.13773 C -0.26597 0.12361 -0.26979 0.1037 -0.26979 0.08773 C -0.27187 0.07222 -0.26979 0.05324 -0.26007 0.03773 C -0.25087 0.02361 -0.23351 0.0118 -0.21059 0.00625 C -0.18715 0.00208 -0.16424 0.00764 -0.14896 0.01759 C -0.13576 0.02778 -0.12604 0.04352 -0.12396 0.06203 C -0.12396 0.08078 -0.12604 0.09768 -0.13576 0.11227 C -0.14531 0.12662 -0.14323 0.12916 -0.1816 0.14791 C -0.21615 0.16782 -0.25087 0.16227 -0.27187 0.16365 C -0.29271 0.16365 -0.31007 0.15787 -0.3309 0.15231 C -0.35417 0.14514 -0.37326 0.13217 -0.38681 0.12037 C -0.40017 0.10926 -0.40573 0.0949 -0.41354 0.07222 C -0.41875 0.04907 -0.41875 0.03773 -0.41875 0.02037 C -0.41875 0.00347 -0.41875 -0.01389 -0.41875 -0.03079 " pathEditMode="relative" rAng="0" ptsTypes="fffffffffffffffffffffff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-0.59445 C -0.18108 -0.72848 -0.22952 -0.8 -0.27761 -0.8 C -0.33264 -0.8 -0.37761 -0.72848 -0.40868 -0.59445 L -0.55834 4.44444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9" grpId="0"/>
      <p:bldP spid="10" grpId="0"/>
      <p:bldP spid="11" grpId="0"/>
      <p:bldP spid="5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402928" y="1033997"/>
            <a:ext cx="4419600" cy="1752600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1228" y="2895600"/>
            <a:ext cx="8763000" cy="3733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দবির উদ্দিন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রংগারচর সরকারি প্রাথমিক বিদ্যালয়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সুনামগঞ্জ সদর, সুনামগঞ্জ ।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600200" y="165538"/>
            <a:ext cx="5105400" cy="2133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শূন্যস্থান পুরণ কর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2553929"/>
            <a:ext cx="8534400" cy="3460955"/>
            <a:chOff x="304800" y="2553929"/>
            <a:chExt cx="8534400" cy="3460955"/>
          </a:xfrm>
          <a:solidFill>
            <a:srgbClr val="002060"/>
          </a:solidFill>
        </p:grpSpPr>
        <p:sp>
          <p:nvSpPr>
            <p:cNvPr id="3" name="Rectangle 2"/>
            <p:cNvSpPr/>
            <p:nvPr/>
          </p:nvSpPr>
          <p:spPr>
            <a:xfrm>
              <a:off x="304800" y="2553929"/>
              <a:ext cx="8534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১। অতিতে মানুষ -------------------চলাচল করত।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3657600"/>
              <a:ext cx="8534400" cy="114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 এক জায়গা থেকে অন্য জায়গায় দ্রুত যেতে---------------প্রযুক্তি</a:t>
              </a: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উদ্ভাবন করেছে 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5252884"/>
              <a:ext cx="85344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। মানুষ এখন -----------------------মাধ্যমে চাঁদে যেতে পারে।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819400" y="2553929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পায়ে হেঁটে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8041" y="3563007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700" y="5252884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মহাকাশযানের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76200" y="609600"/>
            <a:ext cx="9067800" cy="59436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জলপথে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স্থলপথে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আকাশপথে চলে যানবাহন দিয়ে </a:t>
            </a: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করে এদের ব্যবহার সবাই লিখে আনবে।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10"/>
            <a:ext cx="9144000" cy="5486400"/>
          </a:xfrm>
          <a:prstGeom prst="rect">
            <a:avLst/>
          </a:prstGeom>
          <a:noFill/>
          <a:ln cmpd="thickThin">
            <a:noFill/>
          </a:ln>
        </p:spPr>
      </p:pic>
      <p:sp>
        <p:nvSpPr>
          <p:cNvPr id="3" name="Rectangle 2"/>
          <p:cNvSpPr/>
          <p:nvPr/>
        </p:nvSpPr>
        <p:spPr>
          <a:xfrm>
            <a:off x="1790700" y="1066800"/>
            <a:ext cx="5562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286000" y="685800"/>
            <a:ext cx="4876800" cy="2209800"/>
          </a:xfrm>
          <a:prstGeom prst="star7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052" y="3200400"/>
            <a:ext cx="6781800" cy="3505200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	তৃতীয়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	পরিবেশ পরিচিতি বিজ্ঞান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 	১০  ,   পৃষ্টা ৬৫ থেকে ৬৭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শিরোনামঃ প্রযুক্তির সঙ্গে পরিচিতি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অংশঃ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52400" y="1033765"/>
            <a:ext cx="4191000" cy="1731706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858" y="3200400"/>
            <a:ext cx="8915400" cy="1905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 পড়াশোনা , যাতায়াত ও কৃষিতে প্রযুক্তির বিকাশ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ও ব্যবহার বর্ণনা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697" y="1445342"/>
            <a:ext cx="7467600" cy="152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এখন আমরা একটি গান শোনব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0889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91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6200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5334000"/>
            <a:ext cx="762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গ্রামের পথে মানুষ হেঁটে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চলে।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4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7258" y="423540"/>
            <a:ext cx="8402794" cy="5672460"/>
            <a:chOff x="307258" y="423540"/>
            <a:chExt cx="8402794" cy="56724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352800"/>
              <a:ext cx="3833252" cy="274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58" y="423540"/>
              <a:ext cx="3883742" cy="24720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57200"/>
              <a:ext cx="3833252" cy="2438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352800"/>
              <a:ext cx="3810000" cy="27432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445774" y="2227006"/>
            <a:ext cx="166779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গরুর গাড়ী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199" y="5486400"/>
            <a:ext cx="2124997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ঘোড়ার গাড়ী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2195" y="5289755"/>
            <a:ext cx="1330944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6227" y="423540"/>
            <a:ext cx="166288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উট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7148" y="248115"/>
            <a:ext cx="8915400" cy="5718254"/>
            <a:chOff x="167148" y="248115"/>
            <a:chExt cx="8915400" cy="57182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48" y="3668368"/>
              <a:ext cx="2421700" cy="22612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07" y="258998"/>
              <a:ext cx="2370382" cy="20059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685" y="267780"/>
              <a:ext cx="2434746" cy="20179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86"/>
            <a:stretch/>
          </p:blipFill>
          <p:spPr>
            <a:xfrm>
              <a:off x="5934445" y="3643238"/>
              <a:ext cx="2584697" cy="22863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685" y="3705121"/>
              <a:ext cx="2434746" cy="226124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532" y="248115"/>
              <a:ext cx="2979016" cy="197681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178060" y="5949046"/>
            <a:ext cx="2370382" cy="656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সিএনজি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1938" y="5949046"/>
            <a:ext cx="2434746" cy="663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8784" y="5949046"/>
            <a:ext cx="2979016" cy="65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রিক্সা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1937" y="2247602"/>
            <a:ext cx="2434746" cy="625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লঞ্চ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059" y="2207606"/>
            <a:ext cx="2370382" cy="70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নৌকা ও ফেরী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3533" y="2199877"/>
            <a:ext cx="2979015" cy="655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পালতোলা নৌকা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9061" y="533400"/>
            <a:ext cx="8373939" cy="5507421"/>
            <a:chOff x="389061" y="533400"/>
            <a:chExt cx="8373939" cy="55074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810000"/>
              <a:ext cx="3962400" cy="22308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61" y="3810000"/>
              <a:ext cx="4030539" cy="223082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99" y="533400"/>
              <a:ext cx="3962401" cy="225471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61" y="533400"/>
              <a:ext cx="4030539" cy="225471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90600" y="2974018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069" y="6017416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604082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মহাকাশযান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005549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হেলিকাপ্টার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692</TotalTime>
  <Words>267</Words>
  <Application>Microsoft Office PowerPoint</Application>
  <PresentationFormat>On-screen Show (4:3)</PresentationFormat>
  <Paragraphs>95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163</cp:revision>
  <dcterms:created xsi:type="dcterms:W3CDTF">2006-08-16T00:00:00Z</dcterms:created>
  <dcterms:modified xsi:type="dcterms:W3CDTF">2016-03-05T16:19:38Z</dcterms:modified>
</cp:coreProperties>
</file>