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61" r:id="rId5"/>
    <p:sldId id="259" r:id="rId6"/>
    <p:sldId id="260" r:id="rId7"/>
    <p:sldId id="269" r:id="rId8"/>
    <p:sldId id="258" r:id="rId9"/>
    <p:sldId id="262" r:id="rId10"/>
    <p:sldId id="266" r:id="rId11"/>
    <p:sldId id="267" r:id="rId12"/>
    <p:sldId id="268" r:id="rId13"/>
    <p:sldId id="263" r:id="rId14"/>
    <p:sldId id="265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F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8A1D4-F586-4737-BC6D-FF055A048262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B4F0-FCDE-46B3-8BD1-63C156ACA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3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BB4F0-FCDE-46B3-8BD1-63C156ACAA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381000"/>
            <a:ext cx="40386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239000" cy="48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09600"/>
            <a:ext cx="3478807" cy="2414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2" y="609600"/>
            <a:ext cx="3811428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3429000"/>
            <a:ext cx="3838575" cy="2503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429000"/>
            <a:ext cx="3478807" cy="2503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বাঁশ ও বেত 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027003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 তো এ গুলো কিসের </a:t>
            </a:r>
            <a:r>
              <a:rPr lang="en-US" sz="32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</a:t>
            </a:r>
            <a:r>
              <a:rPr lang="bn-BD" sz="32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799"/>
            <a:ext cx="4038600" cy="335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18" y="1828800"/>
            <a:ext cx="4038600" cy="335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62300" y="457200"/>
            <a:ext cx="4229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ঝিনুক শিল্প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33205"/>
            <a:ext cx="4038600" cy="35245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740579"/>
            <a:ext cx="4038600" cy="35245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57600" y="685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তাঁত শিল্প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2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3600" y="533400"/>
            <a:ext cx="5257800" cy="1219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057400"/>
            <a:ext cx="77724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১/ কুটির শিল্প কী?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390900"/>
            <a:ext cx="7772400" cy="647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২/ কুটির শিল্পের ৩টি ক্ষেত্রের নাম বল।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495800"/>
            <a:ext cx="7772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৩/ কুটির শিল্পের ২টি বৈশিষ্ট্য বল।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6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914400" y="304800"/>
            <a:ext cx="6172200" cy="2362200"/>
          </a:xfrm>
          <a:prstGeom prst="star7">
            <a:avLst>
              <a:gd name="adj" fmla="val 28618"/>
              <a:gd name="hf" fmla="val 102572"/>
              <a:gd name="vf" fmla="val 10521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redefined Process 1"/>
          <p:cNvSpPr/>
          <p:nvPr/>
        </p:nvSpPr>
        <p:spPr>
          <a:xfrm>
            <a:off x="457200" y="3048000"/>
            <a:ext cx="8160327" cy="22098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 শিল্পের উপযুক্ত ক্ষেত্রসমূহ উদাহরনসহ বর্ননা কর।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14448"/>
            <a:ext cx="5903042" cy="4296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5720" y="172065"/>
            <a:ext cx="55828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2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4600" y="990600"/>
            <a:ext cx="4191000" cy="1219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4114800"/>
            <a:ext cx="6629400" cy="1219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ব্যবসায় উদ্যোগ</a:t>
            </a:r>
          </a:p>
          <a:p>
            <a:pPr algn="ctr"/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সপ্তম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920148"/>
              </p:ext>
            </p:extLst>
          </p:nvPr>
        </p:nvGraphicFramePr>
        <p:xfrm>
          <a:off x="1555509" y="2667000"/>
          <a:ext cx="5302491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5509" y="2667000"/>
                        <a:ext cx="5302491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2590800" y="685800"/>
            <a:ext cx="3352800" cy="17526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এবার আমরা একটি ভিডিও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609600" y="747252"/>
            <a:ext cx="7848600" cy="5181600"/>
          </a:xfrm>
          <a:prstGeom prst="fram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11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 শিল্প</a:t>
            </a:r>
            <a:endParaRPr lang="en-US" sz="11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8077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</a:t>
            </a:r>
            <a:r>
              <a:rPr lang="en-US" sz="3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 শিল্প কি তা বলতে পারবে।</a:t>
            </a:r>
            <a:endParaRPr lang="en-US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 </a:t>
            </a:r>
            <a:r>
              <a:rPr lang="bn-BD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 বৈশিষ্ট্য </a:t>
            </a:r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BD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 </a:t>
            </a:r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 উপযুক্ত ক্ষেত্রগুলো </a:t>
            </a:r>
            <a:r>
              <a:rPr lang="bn-BD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 করতে পারবে।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93931" y="2133600"/>
            <a:ext cx="2211399" cy="1676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 শিল্পের বৈশিষ্ট্য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 rot="3776982">
            <a:off x="582617" y="3087312"/>
            <a:ext cx="2604934" cy="1910815"/>
          </a:xfrm>
          <a:prstGeom prst="wedgeRoundRectCallout">
            <a:avLst>
              <a:gd name="adj1" fmla="val 6316"/>
              <a:gd name="adj2" fmla="val -10182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দেশীয় প্রযুক্তির ব্যবহার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rot="20935854">
            <a:off x="3831851" y="4277965"/>
            <a:ext cx="2618611" cy="1734192"/>
          </a:xfrm>
          <a:prstGeom prst="wedgeRoundRectCallout">
            <a:avLst>
              <a:gd name="adj1" fmla="val 798"/>
              <a:gd name="adj2" fmla="val -68340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1F0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</a:t>
            </a:r>
            <a:r>
              <a:rPr lang="bn-BD" sz="3600" dirty="0" smtClean="0">
                <a:solidFill>
                  <a:srgbClr val="1F0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নীয় কাঁচামাল ব্যবহার</a:t>
            </a:r>
            <a:endParaRPr lang="en-US" sz="3600" dirty="0">
              <a:solidFill>
                <a:srgbClr val="1F0B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1344633">
            <a:off x="5658516" y="585660"/>
            <a:ext cx="1981200" cy="1295400"/>
          </a:xfrm>
          <a:prstGeom prst="wedgeRoundRectCallout">
            <a:avLst>
              <a:gd name="adj1" fmla="val -47385"/>
              <a:gd name="adj2" fmla="val 10936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 কেন্দ্রীক</a:t>
            </a:r>
            <a:endParaRPr lang="en-US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 rot="19702796">
            <a:off x="1836592" y="598389"/>
            <a:ext cx="2774011" cy="1448981"/>
          </a:xfrm>
          <a:prstGeom prst="wedgeRoundRectCallout">
            <a:avLst>
              <a:gd name="adj1" fmla="val 10602"/>
              <a:gd name="adj2" fmla="val 8952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 সর্বোচ্চ ৫ লক্ষ টাকা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592580" y="2524638"/>
            <a:ext cx="2322819" cy="1518081"/>
          </a:xfrm>
          <a:prstGeom prst="wedgeRoundRectCallout">
            <a:avLst>
              <a:gd name="adj1" fmla="val -87576"/>
              <a:gd name="adj2" fmla="val -615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সর্বোচ্চ জনবল ১০জন</a:t>
            </a:r>
            <a:endParaRPr lang="en-US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838200"/>
            <a:ext cx="3855386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838200"/>
            <a:ext cx="3733799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0"/>
          <a:stretch/>
        </p:blipFill>
        <p:spPr>
          <a:xfrm>
            <a:off x="533400" y="3429000"/>
            <a:ext cx="3855386" cy="2502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429001"/>
            <a:ext cx="3733799" cy="25025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200" y="76200"/>
            <a:ext cx="327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মৃৎ শিল্প</a:t>
            </a:r>
            <a:endParaRPr lang="en-US" sz="4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027003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 তো এ গুলো কিসের </a:t>
            </a:r>
            <a:r>
              <a:rPr lang="en-US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</a:t>
            </a:r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রি?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3610180" cy="233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62340"/>
            <a:ext cx="3350527" cy="2338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1343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পাটের  দোলনা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1343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নক্‌শি কাঁথা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81450"/>
            <a:ext cx="3350527" cy="2038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38599"/>
            <a:ext cx="3610180" cy="19812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60299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হাতে তৈরি পুতুল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5867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পাটের থলে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6727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হস্ত শিল্প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164</Words>
  <Application>Microsoft Office PowerPoint</Application>
  <PresentationFormat>On-screen Show (4:3)</PresentationFormat>
  <Paragraphs>39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NikoshBAN</vt:lpstr>
      <vt:lpstr>SutonnyMJ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SRDL ABUL KALAM</cp:lastModifiedBy>
  <cp:revision>89</cp:revision>
  <dcterms:created xsi:type="dcterms:W3CDTF">2006-08-16T00:00:00Z</dcterms:created>
  <dcterms:modified xsi:type="dcterms:W3CDTF">2019-11-22T04:36:45Z</dcterms:modified>
</cp:coreProperties>
</file>