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23D6-D3B1-47FC-A00A-9943652DE6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A101C-B3D8-4169-AD75-505E730A240B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9EED6F-8F21-4F26-B370-0B83F41CFAED}" type="parTrans" cxnId="{FE541B49-B290-4306-A121-1E927B11186A}">
      <dgm:prSet/>
      <dgm:spPr/>
      <dgm:t>
        <a:bodyPr/>
        <a:lstStyle/>
        <a:p>
          <a:endParaRPr lang="en-US"/>
        </a:p>
      </dgm:t>
    </dgm:pt>
    <dgm:pt modelId="{D20A75F0-0CC5-4955-84FC-C7476FF259C9}" type="sibTrans" cxnId="{FE541B49-B290-4306-A121-1E927B11186A}">
      <dgm:prSet/>
      <dgm:spPr/>
      <dgm:t>
        <a:bodyPr/>
        <a:lstStyle/>
        <a:p>
          <a:endParaRPr lang="en-US"/>
        </a:p>
      </dgm:t>
    </dgm:pt>
    <dgm:pt modelId="{C1EA194D-EB40-4958-96C1-F4864D6403B2}">
      <dgm:prSet phldrT="[Text]"/>
      <dgm:spPr/>
      <dgm:t>
        <a:bodyPr/>
        <a:lstStyle/>
        <a:p>
          <a:r>
            <a:rPr lang="bn-BD" dirty="0" smtClean="0"/>
            <a:t>নিউক্লিয়াস</a:t>
          </a:r>
          <a:endParaRPr lang="en-US" dirty="0"/>
        </a:p>
      </dgm:t>
    </dgm:pt>
    <dgm:pt modelId="{5B0ECDA7-E791-4B95-82C4-F08454125169}" type="parTrans" cxnId="{F2616BD6-746A-454D-9183-00F8074A1A14}">
      <dgm:prSet/>
      <dgm:spPr/>
      <dgm:t>
        <a:bodyPr/>
        <a:lstStyle/>
        <a:p>
          <a:endParaRPr lang="en-US"/>
        </a:p>
      </dgm:t>
    </dgm:pt>
    <dgm:pt modelId="{B3ABDCBA-8C05-42E4-8662-586DF0F452D0}" type="sibTrans" cxnId="{F2616BD6-746A-454D-9183-00F8074A1A14}">
      <dgm:prSet/>
      <dgm:spPr/>
      <dgm:t>
        <a:bodyPr/>
        <a:lstStyle/>
        <a:p>
          <a:endParaRPr lang="en-US"/>
        </a:p>
      </dgm:t>
    </dgm:pt>
    <dgm:pt modelId="{68C0B388-8D0B-4F01-9B80-02BC56FCAA2A}">
      <dgm:prSet phldrT="[Text]"/>
      <dgm:spPr/>
      <dgm:t>
        <a:bodyPr/>
        <a:lstStyle/>
        <a:p>
          <a:r>
            <a:rPr lang="bn-BD" dirty="0" smtClean="0"/>
            <a:t> আদি কোষ</a:t>
          </a:r>
          <a:endParaRPr lang="en-US" dirty="0"/>
        </a:p>
      </dgm:t>
    </dgm:pt>
    <dgm:pt modelId="{8C10305F-1744-4876-8BC6-DC5B7C04C071}" type="parTrans" cxnId="{9E7095AF-0F19-4CC1-8B16-3A3E872F9AAE}">
      <dgm:prSet/>
      <dgm:spPr/>
      <dgm:t>
        <a:bodyPr/>
        <a:lstStyle/>
        <a:p>
          <a:endParaRPr lang="en-US"/>
        </a:p>
      </dgm:t>
    </dgm:pt>
    <dgm:pt modelId="{DA443ACF-3A51-419E-AFB5-E954F3ACBEEB}" type="sibTrans" cxnId="{9E7095AF-0F19-4CC1-8B16-3A3E872F9AAE}">
      <dgm:prSet/>
      <dgm:spPr/>
      <dgm:t>
        <a:bodyPr/>
        <a:lstStyle/>
        <a:p>
          <a:endParaRPr lang="en-US"/>
        </a:p>
      </dgm:t>
    </dgm:pt>
    <dgm:pt modelId="{A6420822-7AEF-4F6C-AA54-39D1EE3AA5F5}">
      <dgm:prSet phldrT="[Text]"/>
      <dgm:spPr/>
      <dgm:t>
        <a:bodyPr/>
        <a:lstStyle/>
        <a:p>
          <a:r>
            <a:rPr lang="bn-BD" dirty="0" smtClean="0"/>
            <a:t>প্রকৃত কোষ</a:t>
          </a:r>
          <a:endParaRPr lang="en-US" dirty="0"/>
        </a:p>
      </dgm:t>
    </dgm:pt>
    <dgm:pt modelId="{ADB9CCEA-E35D-4556-96B8-7AD758F6F4E5}" type="parTrans" cxnId="{D26F69E6-B0FF-4000-A97C-E63798B91C49}">
      <dgm:prSet/>
      <dgm:spPr/>
      <dgm:t>
        <a:bodyPr/>
        <a:lstStyle/>
        <a:p>
          <a:endParaRPr lang="en-US"/>
        </a:p>
      </dgm:t>
    </dgm:pt>
    <dgm:pt modelId="{F0C2347D-2196-47CD-8606-7514404F96AA}" type="sibTrans" cxnId="{D26F69E6-B0FF-4000-A97C-E63798B91C49}">
      <dgm:prSet/>
      <dgm:spPr/>
      <dgm:t>
        <a:bodyPr/>
        <a:lstStyle/>
        <a:p>
          <a:endParaRPr lang="en-US"/>
        </a:p>
      </dgm:t>
    </dgm:pt>
    <dgm:pt modelId="{88DFA799-DEB7-42A3-BB2F-73BE654BFA0F}">
      <dgm:prSet phldrT="[Text]"/>
      <dgm:spPr/>
      <dgm:t>
        <a:bodyPr/>
        <a:lstStyle/>
        <a:p>
          <a:r>
            <a:rPr lang="bn-BD" dirty="0" smtClean="0"/>
            <a:t>অবস্থান </a:t>
          </a:r>
          <a:endParaRPr lang="en-US" dirty="0"/>
        </a:p>
      </dgm:t>
    </dgm:pt>
    <dgm:pt modelId="{CCC5DE78-BDD6-4564-A5E1-428790F7D6E9}" type="parTrans" cxnId="{BC44B3F3-A870-4DCB-98CB-BAA8D336A560}">
      <dgm:prSet/>
      <dgm:spPr/>
      <dgm:t>
        <a:bodyPr/>
        <a:lstStyle/>
        <a:p>
          <a:endParaRPr lang="en-US"/>
        </a:p>
      </dgm:t>
    </dgm:pt>
    <dgm:pt modelId="{8D816018-24E1-41E0-BB64-AD22ED33DAE0}" type="sibTrans" cxnId="{BC44B3F3-A870-4DCB-98CB-BAA8D336A560}">
      <dgm:prSet/>
      <dgm:spPr/>
      <dgm:t>
        <a:bodyPr/>
        <a:lstStyle/>
        <a:p>
          <a:endParaRPr lang="en-US"/>
        </a:p>
      </dgm:t>
    </dgm:pt>
    <dgm:pt modelId="{EFB7E63F-4EED-46E0-95F0-AF6A874A07C1}">
      <dgm:prSet phldrT="[Text]"/>
      <dgm:spPr/>
      <dgm:t>
        <a:bodyPr/>
        <a:lstStyle/>
        <a:p>
          <a:r>
            <a:rPr lang="bn-BD" dirty="0" smtClean="0"/>
            <a:t>উদ্ভিদ কোষ</a:t>
          </a:r>
          <a:endParaRPr lang="en-US" dirty="0"/>
        </a:p>
      </dgm:t>
    </dgm:pt>
    <dgm:pt modelId="{11961691-025F-4C54-93FE-027AB7DB0495}" type="parTrans" cxnId="{D6B361D1-A102-4803-8F9C-5C6F5701D81C}">
      <dgm:prSet/>
      <dgm:spPr/>
      <dgm:t>
        <a:bodyPr/>
        <a:lstStyle/>
        <a:p>
          <a:endParaRPr lang="en-US"/>
        </a:p>
      </dgm:t>
    </dgm:pt>
    <dgm:pt modelId="{655E02EA-C14D-47B1-AE5D-EEF1291B85AA}" type="sibTrans" cxnId="{D6B361D1-A102-4803-8F9C-5C6F5701D81C}">
      <dgm:prSet/>
      <dgm:spPr/>
      <dgm:t>
        <a:bodyPr/>
        <a:lstStyle/>
        <a:p>
          <a:endParaRPr lang="en-US"/>
        </a:p>
      </dgm:t>
    </dgm:pt>
    <dgm:pt modelId="{B3CE3467-81B1-4658-A768-B98692328B1E}">
      <dgm:prSet/>
      <dgm:spPr/>
      <dgm:t>
        <a:bodyPr/>
        <a:lstStyle/>
        <a:p>
          <a:r>
            <a:rPr lang="bn-BD" dirty="0" smtClean="0"/>
            <a:t>কাজ</a:t>
          </a:r>
          <a:endParaRPr lang="en-US" dirty="0"/>
        </a:p>
      </dgm:t>
    </dgm:pt>
    <dgm:pt modelId="{80116436-2467-4BAC-9A69-F5EE21564593}" type="parTrans" cxnId="{6DC5E779-1AAF-406A-9959-E833CB1F053F}">
      <dgm:prSet/>
      <dgm:spPr/>
      <dgm:t>
        <a:bodyPr/>
        <a:lstStyle/>
        <a:p>
          <a:endParaRPr lang="en-US"/>
        </a:p>
      </dgm:t>
    </dgm:pt>
    <dgm:pt modelId="{A2F83A62-2101-4CDB-9077-CB19CA35ED8F}" type="sibTrans" cxnId="{6DC5E779-1AAF-406A-9959-E833CB1F053F}">
      <dgm:prSet/>
      <dgm:spPr/>
      <dgm:t>
        <a:bodyPr/>
        <a:lstStyle/>
        <a:p>
          <a:endParaRPr lang="en-US"/>
        </a:p>
      </dgm:t>
    </dgm:pt>
    <dgm:pt modelId="{D299D542-62D9-4BAD-BFD9-17E7CAE582A4}">
      <dgm:prSet/>
      <dgm:spPr/>
      <dgm:t>
        <a:bodyPr/>
        <a:lstStyle/>
        <a:p>
          <a:r>
            <a:rPr lang="bn-BD" dirty="0" smtClean="0"/>
            <a:t> প্রাণি কোষ</a:t>
          </a:r>
          <a:endParaRPr lang="en-US" dirty="0"/>
        </a:p>
      </dgm:t>
    </dgm:pt>
    <dgm:pt modelId="{AEE9D091-23B3-4BF1-B15F-EDD4996846DF}" type="parTrans" cxnId="{954DBE60-31A1-40E0-A3B9-AE712E803AFA}">
      <dgm:prSet/>
      <dgm:spPr/>
      <dgm:t>
        <a:bodyPr/>
        <a:lstStyle/>
        <a:p>
          <a:endParaRPr lang="en-US"/>
        </a:p>
      </dgm:t>
    </dgm:pt>
    <dgm:pt modelId="{BCF6D96F-4617-49A3-90F1-379DEDC19860}" type="sibTrans" cxnId="{954DBE60-31A1-40E0-A3B9-AE712E803AFA}">
      <dgm:prSet/>
      <dgm:spPr/>
      <dgm:t>
        <a:bodyPr/>
        <a:lstStyle/>
        <a:p>
          <a:endParaRPr lang="en-US"/>
        </a:p>
      </dgm:t>
    </dgm:pt>
    <dgm:pt modelId="{BBF1873F-B486-45ED-ACE4-4BF814D6B4D0}" type="pres">
      <dgm:prSet presAssocID="{9BDB23D6-D3B1-47FC-A00A-9943652DE6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135E141-ED37-469C-B225-E6BA182A3AD7}" type="pres">
      <dgm:prSet presAssocID="{BB1A101C-B3D8-4169-AD75-505E730A240B}" presName="hierRoot1" presStyleCnt="0"/>
      <dgm:spPr/>
    </dgm:pt>
    <dgm:pt modelId="{096C426C-E216-4838-AA44-38D6DCDD71B4}" type="pres">
      <dgm:prSet presAssocID="{BB1A101C-B3D8-4169-AD75-505E730A240B}" presName="composite" presStyleCnt="0"/>
      <dgm:spPr/>
    </dgm:pt>
    <dgm:pt modelId="{8E9FE64B-CC7A-48D1-BE69-4EC920757583}" type="pres">
      <dgm:prSet presAssocID="{BB1A101C-B3D8-4169-AD75-505E730A240B}" presName="background" presStyleLbl="node0" presStyleIdx="0" presStyleCnt="1"/>
      <dgm:spPr/>
    </dgm:pt>
    <dgm:pt modelId="{15C3F47F-6554-47CE-BAA6-29CCFC4099A1}" type="pres">
      <dgm:prSet presAssocID="{BB1A101C-B3D8-4169-AD75-505E730A240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95FE61-3B89-464E-9E5A-D7B5F6D29E4E}" type="pres">
      <dgm:prSet presAssocID="{BB1A101C-B3D8-4169-AD75-505E730A240B}" presName="hierChild2" presStyleCnt="0"/>
      <dgm:spPr/>
    </dgm:pt>
    <dgm:pt modelId="{BE7C1D3E-B07B-40F7-A425-42095AA2230A}" type="pres">
      <dgm:prSet presAssocID="{5B0ECDA7-E791-4B95-82C4-F0845412516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69F46CE-1014-41F6-BC41-F24D929496EB}" type="pres">
      <dgm:prSet presAssocID="{C1EA194D-EB40-4958-96C1-F4864D6403B2}" presName="hierRoot2" presStyleCnt="0"/>
      <dgm:spPr/>
    </dgm:pt>
    <dgm:pt modelId="{EE690555-FD24-413B-B1D4-3A4E2228B73F}" type="pres">
      <dgm:prSet presAssocID="{C1EA194D-EB40-4958-96C1-F4864D6403B2}" presName="composite2" presStyleCnt="0"/>
      <dgm:spPr/>
    </dgm:pt>
    <dgm:pt modelId="{4D3CFFA6-7498-43BC-9079-DAA39D43F9A9}" type="pres">
      <dgm:prSet presAssocID="{C1EA194D-EB40-4958-96C1-F4864D6403B2}" presName="background2" presStyleLbl="node2" presStyleIdx="0" presStyleCnt="3"/>
      <dgm:spPr/>
    </dgm:pt>
    <dgm:pt modelId="{CDB239FF-3F7D-4242-BF05-EBDC832B82B5}" type="pres">
      <dgm:prSet presAssocID="{C1EA194D-EB40-4958-96C1-F4864D6403B2}" presName="text2" presStyleLbl="fgAcc2" presStyleIdx="0" presStyleCnt="3" custLinFactNeighborX="-8960" custLinFactNeighborY="-140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1CBFD-1174-4C60-B3B2-AACB02614470}" type="pres">
      <dgm:prSet presAssocID="{C1EA194D-EB40-4958-96C1-F4864D6403B2}" presName="hierChild3" presStyleCnt="0"/>
      <dgm:spPr/>
    </dgm:pt>
    <dgm:pt modelId="{D4DBE05C-FA25-4A98-A807-1E7DC84205C2}" type="pres">
      <dgm:prSet presAssocID="{8C10305F-1744-4876-8BC6-DC5B7C04C071}" presName="Name17" presStyleLbl="parChTrans1D3" presStyleIdx="0" presStyleCnt="4"/>
      <dgm:spPr/>
      <dgm:t>
        <a:bodyPr/>
        <a:lstStyle/>
        <a:p>
          <a:endParaRPr lang="en-US"/>
        </a:p>
      </dgm:t>
    </dgm:pt>
    <dgm:pt modelId="{3C0749C8-F62C-4DE0-9331-D9ECCB4E29D0}" type="pres">
      <dgm:prSet presAssocID="{68C0B388-8D0B-4F01-9B80-02BC56FCAA2A}" presName="hierRoot3" presStyleCnt="0"/>
      <dgm:spPr/>
    </dgm:pt>
    <dgm:pt modelId="{F4C91A57-16E9-4D0E-8E16-8A820680051A}" type="pres">
      <dgm:prSet presAssocID="{68C0B388-8D0B-4F01-9B80-02BC56FCAA2A}" presName="composite3" presStyleCnt="0"/>
      <dgm:spPr/>
    </dgm:pt>
    <dgm:pt modelId="{2711E3EA-97B6-4607-8518-4846DE87BD00}" type="pres">
      <dgm:prSet presAssocID="{68C0B388-8D0B-4F01-9B80-02BC56FCAA2A}" presName="background3" presStyleLbl="node3" presStyleIdx="0" presStyleCnt="4"/>
      <dgm:spPr/>
    </dgm:pt>
    <dgm:pt modelId="{72304FDD-B139-4411-975D-92C19B918D58}" type="pres">
      <dgm:prSet presAssocID="{68C0B388-8D0B-4F01-9B80-02BC56FCAA2A}" presName="text3" presStyleLbl="fgAcc3" presStyleIdx="0" presStyleCnt="4" custLinFactNeighborX="-11282" custLinFactNeighborY="1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08300-F5EE-4A42-BC98-58FAFBBC1B84}" type="pres">
      <dgm:prSet presAssocID="{68C0B388-8D0B-4F01-9B80-02BC56FCAA2A}" presName="hierChild4" presStyleCnt="0"/>
      <dgm:spPr/>
    </dgm:pt>
    <dgm:pt modelId="{CDE9B205-FF51-4004-A7FD-F7717EF198D4}" type="pres">
      <dgm:prSet presAssocID="{ADB9CCEA-E35D-4556-96B8-7AD758F6F4E5}" presName="Name17" presStyleLbl="parChTrans1D3" presStyleIdx="1" presStyleCnt="4"/>
      <dgm:spPr/>
      <dgm:t>
        <a:bodyPr/>
        <a:lstStyle/>
        <a:p>
          <a:endParaRPr lang="en-US"/>
        </a:p>
      </dgm:t>
    </dgm:pt>
    <dgm:pt modelId="{16343A74-BCB0-417E-A054-44F61FA162D0}" type="pres">
      <dgm:prSet presAssocID="{A6420822-7AEF-4F6C-AA54-39D1EE3AA5F5}" presName="hierRoot3" presStyleCnt="0"/>
      <dgm:spPr/>
    </dgm:pt>
    <dgm:pt modelId="{5925A5E5-E227-48D0-829F-29484B317BD8}" type="pres">
      <dgm:prSet presAssocID="{A6420822-7AEF-4F6C-AA54-39D1EE3AA5F5}" presName="composite3" presStyleCnt="0"/>
      <dgm:spPr/>
    </dgm:pt>
    <dgm:pt modelId="{6620DC98-5DD3-453D-BA14-F4F87FB75FD0}" type="pres">
      <dgm:prSet presAssocID="{A6420822-7AEF-4F6C-AA54-39D1EE3AA5F5}" presName="background3" presStyleLbl="node3" presStyleIdx="1" presStyleCnt="4"/>
      <dgm:spPr/>
    </dgm:pt>
    <dgm:pt modelId="{F5815578-1638-4540-BAE0-62FA029EEAB9}" type="pres">
      <dgm:prSet presAssocID="{A6420822-7AEF-4F6C-AA54-39D1EE3AA5F5}" presName="text3" presStyleLbl="fgAcc3" presStyleIdx="1" presStyleCnt="4" custScaleX="110169" custLinFactNeighborX="-2584" custLinFactNeighborY="3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9D9CBB-5E0D-4EAD-9373-C10C600B446E}" type="pres">
      <dgm:prSet presAssocID="{A6420822-7AEF-4F6C-AA54-39D1EE3AA5F5}" presName="hierChild4" presStyleCnt="0"/>
      <dgm:spPr/>
    </dgm:pt>
    <dgm:pt modelId="{991D84BD-AD6D-4AA2-BA3D-E23EA9292DD7}" type="pres">
      <dgm:prSet presAssocID="{CCC5DE78-BDD6-4564-A5E1-428790F7D6E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2C502F1-AC74-4E1E-83EB-67E3AAC18DCD}" type="pres">
      <dgm:prSet presAssocID="{88DFA799-DEB7-42A3-BB2F-73BE654BFA0F}" presName="hierRoot2" presStyleCnt="0"/>
      <dgm:spPr/>
    </dgm:pt>
    <dgm:pt modelId="{DE667C12-33F7-4310-BB71-62E9EFA9E72D}" type="pres">
      <dgm:prSet presAssocID="{88DFA799-DEB7-42A3-BB2F-73BE654BFA0F}" presName="composite2" presStyleCnt="0"/>
      <dgm:spPr/>
    </dgm:pt>
    <dgm:pt modelId="{7F0EA0B6-BD9A-4195-B554-4DC64EDFD4B5}" type="pres">
      <dgm:prSet presAssocID="{88DFA799-DEB7-42A3-BB2F-73BE654BFA0F}" presName="background2" presStyleLbl="node2" presStyleIdx="1" presStyleCnt="3"/>
      <dgm:spPr/>
    </dgm:pt>
    <dgm:pt modelId="{7AED0EDD-EC99-424B-B2BA-4D1B5D009DD1}" type="pres">
      <dgm:prSet presAssocID="{88DFA799-DEB7-42A3-BB2F-73BE654BFA0F}" presName="text2" presStyleLbl="fgAcc2" presStyleIdx="1" presStyleCnt="3" custLinFactNeighborX="-77520" custLinFactNeighborY="5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F8642-DBA6-4129-801B-E64AE1EC63BC}" type="pres">
      <dgm:prSet presAssocID="{88DFA799-DEB7-42A3-BB2F-73BE654BFA0F}" presName="hierChild3" presStyleCnt="0"/>
      <dgm:spPr/>
    </dgm:pt>
    <dgm:pt modelId="{57458AE3-C038-47F9-8F16-AB6486BF8C36}" type="pres">
      <dgm:prSet presAssocID="{11961691-025F-4C54-93FE-027AB7DB0495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A10E9BC-BA85-43DF-ABE5-C61CC58802D4}" type="pres">
      <dgm:prSet presAssocID="{EFB7E63F-4EED-46E0-95F0-AF6A874A07C1}" presName="hierRoot3" presStyleCnt="0"/>
      <dgm:spPr/>
    </dgm:pt>
    <dgm:pt modelId="{A0D5C563-FC69-4166-9B23-B64C135CD148}" type="pres">
      <dgm:prSet presAssocID="{EFB7E63F-4EED-46E0-95F0-AF6A874A07C1}" presName="composite3" presStyleCnt="0"/>
      <dgm:spPr/>
    </dgm:pt>
    <dgm:pt modelId="{1207D4F7-4253-47A0-9BC9-5F557673A271}" type="pres">
      <dgm:prSet presAssocID="{EFB7E63F-4EED-46E0-95F0-AF6A874A07C1}" presName="background3" presStyleLbl="node3" presStyleIdx="2" presStyleCnt="4"/>
      <dgm:spPr/>
    </dgm:pt>
    <dgm:pt modelId="{EDC534C9-657E-4ACB-AC6D-7FD4A772B17D}" type="pres">
      <dgm:prSet presAssocID="{EFB7E63F-4EED-46E0-95F0-AF6A874A07C1}" presName="text3" presStyleLbl="fgAcc3" presStyleIdx="2" presStyleCnt="4" custLinFactNeighborX="8552" custLinFactNeighborY="1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5918E-72BF-402E-9B0F-FD1E37822129}" type="pres">
      <dgm:prSet presAssocID="{EFB7E63F-4EED-46E0-95F0-AF6A874A07C1}" presName="hierChild4" presStyleCnt="0"/>
      <dgm:spPr/>
    </dgm:pt>
    <dgm:pt modelId="{D77E891A-30D4-4564-9F0C-D3470C724330}" type="pres">
      <dgm:prSet presAssocID="{AEE9D091-23B3-4BF1-B15F-EDD4996846D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C16253B-D67F-4536-9F8C-3F0E7A97BDEF}" type="pres">
      <dgm:prSet presAssocID="{D299D542-62D9-4BAD-BFD9-17E7CAE582A4}" presName="hierRoot3" presStyleCnt="0"/>
      <dgm:spPr/>
    </dgm:pt>
    <dgm:pt modelId="{5A8DF0A1-20A6-402C-B7FD-BC7DA4C16B57}" type="pres">
      <dgm:prSet presAssocID="{D299D542-62D9-4BAD-BFD9-17E7CAE582A4}" presName="composite3" presStyleCnt="0"/>
      <dgm:spPr/>
    </dgm:pt>
    <dgm:pt modelId="{53FA96C5-D91D-4224-99B1-60D864CD7E84}" type="pres">
      <dgm:prSet presAssocID="{D299D542-62D9-4BAD-BFD9-17E7CAE582A4}" presName="background3" presStyleLbl="node3" presStyleIdx="3" presStyleCnt="4"/>
      <dgm:spPr/>
    </dgm:pt>
    <dgm:pt modelId="{C9DB9FC3-3508-4064-9737-D959DE96889B}" type="pres">
      <dgm:prSet presAssocID="{D299D542-62D9-4BAD-BFD9-17E7CAE582A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3D222A-1405-4B2D-8EEB-7A6C5357741D}" type="pres">
      <dgm:prSet presAssocID="{D299D542-62D9-4BAD-BFD9-17E7CAE582A4}" presName="hierChild4" presStyleCnt="0"/>
      <dgm:spPr/>
    </dgm:pt>
    <dgm:pt modelId="{933C8B6E-1101-4ECA-85FE-BD76B4AB08A6}" type="pres">
      <dgm:prSet presAssocID="{80116436-2467-4BAC-9A69-F5EE2156459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EB788871-95FC-485B-8E88-F8EA76E0E289}" type="pres">
      <dgm:prSet presAssocID="{B3CE3467-81B1-4658-A768-B98692328B1E}" presName="hierRoot2" presStyleCnt="0"/>
      <dgm:spPr/>
    </dgm:pt>
    <dgm:pt modelId="{8646BA89-BFE3-4807-9644-12FACA04D512}" type="pres">
      <dgm:prSet presAssocID="{B3CE3467-81B1-4658-A768-B98692328B1E}" presName="composite2" presStyleCnt="0"/>
      <dgm:spPr/>
    </dgm:pt>
    <dgm:pt modelId="{3DB7B29D-DEA8-471B-9E66-C950FD8E0D7C}" type="pres">
      <dgm:prSet presAssocID="{B3CE3467-81B1-4658-A768-B98692328B1E}" presName="background2" presStyleLbl="node2" presStyleIdx="2" presStyleCnt="3"/>
      <dgm:spPr/>
    </dgm:pt>
    <dgm:pt modelId="{3AD2341E-E4B7-449C-A84E-5B6A1718D63F}" type="pres">
      <dgm:prSet presAssocID="{B3CE3467-81B1-4658-A768-B98692328B1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2CCCA-17C3-4840-A218-7AA09B6CE975}" type="pres">
      <dgm:prSet presAssocID="{B3CE3467-81B1-4658-A768-B98692328B1E}" presName="hierChild3" presStyleCnt="0"/>
      <dgm:spPr/>
    </dgm:pt>
  </dgm:ptLst>
  <dgm:cxnLst>
    <dgm:cxn modelId="{D6B361D1-A102-4803-8F9C-5C6F5701D81C}" srcId="{88DFA799-DEB7-42A3-BB2F-73BE654BFA0F}" destId="{EFB7E63F-4EED-46E0-95F0-AF6A874A07C1}" srcOrd="0" destOrd="0" parTransId="{11961691-025F-4C54-93FE-027AB7DB0495}" sibTransId="{655E02EA-C14D-47B1-AE5D-EEF1291B85AA}"/>
    <dgm:cxn modelId="{FC183D93-C23D-43ED-A3A2-12CFDDC0635B}" type="presOf" srcId="{AEE9D091-23B3-4BF1-B15F-EDD4996846DF}" destId="{D77E891A-30D4-4564-9F0C-D3470C724330}" srcOrd="0" destOrd="0" presId="urn:microsoft.com/office/officeart/2005/8/layout/hierarchy1"/>
    <dgm:cxn modelId="{57CF5121-977B-4AAA-A1F7-8F193998F922}" type="presOf" srcId="{9BDB23D6-D3B1-47FC-A00A-9943652DE6E5}" destId="{BBF1873F-B486-45ED-ACE4-4BF814D6B4D0}" srcOrd="0" destOrd="0" presId="urn:microsoft.com/office/officeart/2005/8/layout/hierarchy1"/>
    <dgm:cxn modelId="{FE541B49-B290-4306-A121-1E927B11186A}" srcId="{9BDB23D6-D3B1-47FC-A00A-9943652DE6E5}" destId="{BB1A101C-B3D8-4169-AD75-505E730A240B}" srcOrd="0" destOrd="0" parTransId="{FB9EED6F-8F21-4F26-B370-0B83F41CFAED}" sibTransId="{D20A75F0-0CC5-4955-84FC-C7476FF259C9}"/>
    <dgm:cxn modelId="{B484CA2B-35ED-4422-803E-36636180E9D0}" type="presOf" srcId="{C1EA194D-EB40-4958-96C1-F4864D6403B2}" destId="{CDB239FF-3F7D-4242-BF05-EBDC832B82B5}" srcOrd="0" destOrd="0" presId="urn:microsoft.com/office/officeart/2005/8/layout/hierarchy1"/>
    <dgm:cxn modelId="{FAEAFF1D-5B16-4104-A5AA-DC92CD66F4AA}" type="presOf" srcId="{ADB9CCEA-E35D-4556-96B8-7AD758F6F4E5}" destId="{CDE9B205-FF51-4004-A7FD-F7717EF198D4}" srcOrd="0" destOrd="0" presId="urn:microsoft.com/office/officeart/2005/8/layout/hierarchy1"/>
    <dgm:cxn modelId="{E9EFC561-1A88-42B4-AB17-005F8ACB1659}" type="presOf" srcId="{BB1A101C-B3D8-4169-AD75-505E730A240B}" destId="{15C3F47F-6554-47CE-BAA6-29CCFC4099A1}" srcOrd="0" destOrd="0" presId="urn:microsoft.com/office/officeart/2005/8/layout/hierarchy1"/>
    <dgm:cxn modelId="{954DBE60-31A1-40E0-A3B9-AE712E803AFA}" srcId="{88DFA799-DEB7-42A3-BB2F-73BE654BFA0F}" destId="{D299D542-62D9-4BAD-BFD9-17E7CAE582A4}" srcOrd="1" destOrd="0" parTransId="{AEE9D091-23B3-4BF1-B15F-EDD4996846DF}" sibTransId="{BCF6D96F-4617-49A3-90F1-379DEDC19860}"/>
    <dgm:cxn modelId="{9E7095AF-0F19-4CC1-8B16-3A3E872F9AAE}" srcId="{C1EA194D-EB40-4958-96C1-F4864D6403B2}" destId="{68C0B388-8D0B-4F01-9B80-02BC56FCAA2A}" srcOrd="0" destOrd="0" parTransId="{8C10305F-1744-4876-8BC6-DC5B7C04C071}" sibTransId="{DA443ACF-3A51-419E-AFB5-E954F3ACBEEB}"/>
    <dgm:cxn modelId="{5412AF5B-8907-4DEF-94E6-6C1ECAA61208}" type="presOf" srcId="{11961691-025F-4C54-93FE-027AB7DB0495}" destId="{57458AE3-C038-47F9-8F16-AB6486BF8C36}" srcOrd="0" destOrd="0" presId="urn:microsoft.com/office/officeart/2005/8/layout/hierarchy1"/>
    <dgm:cxn modelId="{7BA09D7E-1E91-42DA-B21E-06022AC81A2E}" type="presOf" srcId="{EFB7E63F-4EED-46E0-95F0-AF6A874A07C1}" destId="{EDC534C9-657E-4ACB-AC6D-7FD4A772B17D}" srcOrd="0" destOrd="0" presId="urn:microsoft.com/office/officeart/2005/8/layout/hierarchy1"/>
    <dgm:cxn modelId="{DEA40E2C-AF7C-4BED-8AB0-B61DE7674515}" type="presOf" srcId="{A6420822-7AEF-4F6C-AA54-39D1EE3AA5F5}" destId="{F5815578-1638-4540-BAE0-62FA029EEAB9}" srcOrd="0" destOrd="0" presId="urn:microsoft.com/office/officeart/2005/8/layout/hierarchy1"/>
    <dgm:cxn modelId="{BC44B3F3-A870-4DCB-98CB-BAA8D336A560}" srcId="{BB1A101C-B3D8-4169-AD75-505E730A240B}" destId="{88DFA799-DEB7-42A3-BB2F-73BE654BFA0F}" srcOrd="1" destOrd="0" parTransId="{CCC5DE78-BDD6-4564-A5E1-428790F7D6E9}" sibTransId="{8D816018-24E1-41E0-BB64-AD22ED33DAE0}"/>
    <dgm:cxn modelId="{5997901E-6968-46C4-AD53-992FF8342BA7}" type="presOf" srcId="{8C10305F-1744-4876-8BC6-DC5B7C04C071}" destId="{D4DBE05C-FA25-4A98-A807-1E7DC84205C2}" srcOrd="0" destOrd="0" presId="urn:microsoft.com/office/officeart/2005/8/layout/hierarchy1"/>
    <dgm:cxn modelId="{8293AE52-F487-4802-8645-77EBF351329F}" type="presOf" srcId="{80116436-2467-4BAC-9A69-F5EE21564593}" destId="{933C8B6E-1101-4ECA-85FE-BD76B4AB08A6}" srcOrd="0" destOrd="0" presId="urn:microsoft.com/office/officeart/2005/8/layout/hierarchy1"/>
    <dgm:cxn modelId="{6DC5E779-1AAF-406A-9959-E833CB1F053F}" srcId="{BB1A101C-B3D8-4169-AD75-505E730A240B}" destId="{B3CE3467-81B1-4658-A768-B98692328B1E}" srcOrd="2" destOrd="0" parTransId="{80116436-2467-4BAC-9A69-F5EE21564593}" sibTransId="{A2F83A62-2101-4CDB-9077-CB19CA35ED8F}"/>
    <dgm:cxn modelId="{23C43CD6-89A3-4D17-8B45-75E60B2D4E9D}" type="presOf" srcId="{68C0B388-8D0B-4F01-9B80-02BC56FCAA2A}" destId="{72304FDD-B139-4411-975D-92C19B918D58}" srcOrd="0" destOrd="0" presId="urn:microsoft.com/office/officeart/2005/8/layout/hierarchy1"/>
    <dgm:cxn modelId="{55E468A5-5DC6-47E9-BC3A-0429F8954523}" type="presOf" srcId="{D299D542-62D9-4BAD-BFD9-17E7CAE582A4}" destId="{C9DB9FC3-3508-4064-9737-D959DE96889B}" srcOrd="0" destOrd="0" presId="urn:microsoft.com/office/officeart/2005/8/layout/hierarchy1"/>
    <dgm:cxn modelId="{2E0F8BFF-9502-4F8D-BC95-834FA9C618C2}" type="presOf" srcId="{5B0ECDA7-E791-4B95-82C4-F08454125169}" destId="{BE7C1D3E-B07B-40F7-A425-42095AA2230A}" srcOrd="0" destOrd="0" presId="urn:microsoft.com/office/officeart/2005/8/layout/hierarchy1"/>
    <dgm:cxn modelId="{F2616BD6-746A-454D-9183-00F8074A1A14}" srcId="{BB1A101C-B3D8-4169-AD75-505E730A240B}" destId="{C1EA194D-EB40-4958-96C1-F4864D6403B2}" srcOrd="0" destOrd="0" parTransId="{5B0ECDA7-E791-4B95-82C4-F08454125169}" sibTransId="{B3ABDCBA-8C05-42E4-8662-586DF0F452D0}"/>
    <dgm:cxn modelId="{E9ACA380-635E-46E4-88D0-D965C422AA61}" type="presOf" srcId="{88DFA799-DEB7-42A3-BB2F-73BE654BFA0F}" destId="{7AED0EDD-EC99-424B-B2BA-4D1B5D009DD1}" srcOrd="0" destOrd="0" presId="urn:microsoft.com/office/officeart/2005/8/layout/hierarchy1"/>
    <dgm:cxn modelId="{C54BDC99-9B7F-4153-8CD4-60FF7A18F2AF}" type="presOf" srcId="{CCC5DE78-BDD6-4564-A5E1-428790F7D6E9}" destId="{991D84BD-AD6D-4AA2-BA3D-E23EA9292DD7}" srcOrd="0" destOrd="0" presId="urn:microsoft.com/office/officeart/2005/8/layout/hierarchy1"/>
    <dgm:cxn modelId="{BDF1E762-0089-458B-9B2E-B058EEF3409F}" type="presOf" srcId="{B3CE3467-81B1-4658-A768-B98692328B1E}" destId="{3AD2341E-E4B7-449C-A84E-5B6A1718D63F}" srcOrd="0" destOrd="0" presId="urn:microsoft.com/office/officeart/2005/8/layout/hierarchy1"/>
    <dgm:cxn modelId="{D26F69E6-B0FF-4000-A97C-E63798B91C49}" srcId="{C1EA194D-EB40-4958-96C1-F4864D6403B2}" destId="{A6420822-7AEF-4F6C-AA54-39D1EE3AA5F5}" srcOrd="1" destOrd="0" parTransId="{ADB9CCEA-E35D-4556-96B8-7AD758F6F4E5}" sibTransId="{F0C2347D-2196-47CD-8606-7514404F96AA}"/>
    <dgm:cxn modelId="{62EC7B26-BC49-48A1-ABDB-0DD1B2EF370B}" type="presParOf" srcId="{BBF1873F-B486-45ED-ACE4-4BF814D6B4D0}" destId="{7135E141-ED37-469C-B225-E6BA182A3AD7}" srcOrd="0" destOrd="0" presId="urn:microsoft.com/office/officeart/2005/8/layout/hierarchy1"/>
    <dgm:cxn modelId="{D8A9D254-ED8F-4797-B4C2-71593896CEA2}" type="presParOf" srcId="{7135E141-ED37-469C-B225-E6BA182A3AD7}" destId="{096C426C-E216-4838-AA44-38D6DCDD71B4}" srcOrd="0" destOrd="0" presId="urn:microsoft.com/office/officeart/2005/8/layout/hierarchy1"/>
    <dgm:cxn modelId="{B658B68D-3533-4ECF-A4EC-5A82BA56DDBE}" type="presParOf" srcId="{096C426C-E216-4838-AA44-38D6DCDD71B4}" destId="{8E9FE64B-CC7A-48D1-BE69-4EC920757583}" srcOrd="0" destOrd="0" presId="urn:microsoft.com/office/officeart/2005/8/layout/hierarchy1"/>
    <dgm:cxn modelId="{97C5F2FB-1242-4DAC-8270-68E2610FE029}" type="presParOf" srcId="{096C426C-E216-4838-AA44-38D6DCDD71B4}" destId="{15C3F47F-6554-47CE-BAA6-29CCFC4099A1}" srcOrd="1" destOrd="0" presId="urn:microsoft.com/office/officeart/2005/8/layout/hierarchy1"/>
    <dgm:cxn modelId="{3A090140-C3A0-4EC8-99AD-3592773612AA}" type="presParOf" srcId="{7135E141-ED37-469C-B225-E6BA182A3AD7}" destId="{EA95FE61-3B89-464E-9E5A-D7B5F6D29E4E}" srcOrd="1" destOrd="0" presId="urn:microsoft.com/office/officeart/2005/8/layout/hierarchy1"/>
    <dgm:cxn modelId="{5E165189-9686-4CFA-B046-234C26E25F4A}" type="presParOf" srcId="{EA95FE61-3B89-464E-9E5A-D7B5F6D29E4E}" destId="{BE7C1D3E-B07B-40F7-A425-42095AA2230A}" srcOrd="0" destOrd="0" presId="urn:microsoft.com/office/officeart/2005/8/layout/hierarchy1"/>
    <dgm:cxn modelId="{B3025930-C8E8-4940-A6AF-7299527F588C}" type="presParOf" srcId="{EA95FE61-3B89-464E-9E5A-D7B5F6D29E4E}" destId="{169F46CE-1014-41F6-BC41-F24D929496EB}" srcOrd="1" destOrd="0" presId="urn:microsoft.com/office/officeart/2005/8/layout/hierarchy1"/>
    <dgm:cxn modelId="{7E297F71-66DB-4702-9641-D6767AD1DEFB}" type="presParOf" srcId="{169F46CE-1014-41F6-BC41-F24D929496EB}" destId="{EE690555-FD24-413B-B1D4-3A4E2228B73F}" srcOrd="0" destOrd="0" presId="urn:microsoft.com/office/officeart/2005/8/layout/hierarchy1"/>
    <dgm:cxn modelId="{8F055F45-A0C4-4ECA-84D4-8E80DABC599D}" type="presParOf" srcId="{EE690555-FD24-413B-B1D4-3A4E2228B73F}" destId="{4D3CFFA6-7498-43BC-9079-DAA39D43F9A9}" srcOrd="0" destOrd="0" presId="urn:microsoft.com/office/officeart/2005/8/layout/hierarchy1"/>
    <dgm:cxn modelId="{72A66677-7FA3-4AD0-806B-E8F6E64B67ED}" type="presParOf" srcId="{EE690555-FD24-413B-B1D4-3A4E2228B73F}" destId="{CDB239FF-3F7D-4242-BF05-EBDC832B82B5}" srcOrd="1" destOrd="0" presId="urn:microsoft.com/office/officeart/2005/8/layout/hierarchy1"/>
    <dgm:cxn modelId="{D164CF35-6544-4F5E-B379-382916617E2B}" type="presParOf" srcId="{169F46CE-1014-41F6-BC41-F24D929496EB}" destId="{B1A1CBFD-1174-4C60-B3B2-AACB02614470}" srcOrd="1" destOrd="0" presId="urn:microsoft.com/office/officeart/2005/8/layout/hierarchy1"/>
    <dgm:cxn modelId="{46220285-6873-46EC-8584-EBEAB078A946}" type="presParOf" srcId="{B1A1CBFD-1174-4C60-B3B2-AACB02614470}" destId="{D4DBE05C-FA25-4A98-A807-1E7DC84205C2}" srcOrd="0" destOrd="0" presId="urn:microsoft.com/office/officeart/2005/8/layout/hierarchy1"/>
    <dgm:cxn modelId="{F59214DC-9B23-4ACE-B805-8C7D6D9870D4}" type="presParOf" srcId="{B1A1CBFD-1174-4C60-B3B2-AACB02614470}" destId="{3C0749C8-F62C-4DE0-9331-D9ECCB4E29D0}" srcOrd="1" destOrd="0" presId="urn:microsoft.com/office/officeart/2005/8/layout/hierarchy1"/>
    <dgm:cxn modelId="{BE845DDD-A576-4D14-98A1-658E2AF391A6}" type="presParOf" srcId="{3C0749C8-F62C-4DE0-9331-D9ECCB4E29D0}" destId="{F4C91A57-16E9-4D0E-8E16-8A820680051A}" srcOrd="0" destOrd="0" presId="urn:microsoft.com/office/officeart/2005/8/layout/hierarchy1"/>
    <dgm:cxn modelId="{EDBE979B-CB4E-41B8-8FE6-3D1A523FBAAC}" type="presParOf" srcId="{F4C91A57-16E9-4D0E-8E16-8A820680051A}" destId="{2711E3EA-97B6-4607-8518-4846DE87BD00}" srcOrd="0" destOrd="0" presId="urn:microsoft.com/office/officeart/2005/8/layout/hierarchy1"/>
    <dgm:cxn modelId="{83D1B588-0E94-4D48-954B-D6D03DDAB880}" type="presParOf" srcId="{F4C91A57-16E9-4D0E-8E16-8A820680051A}" destId="{72304FDD-B139-4411-975D-92C19B918D58}" srcOrd="1" destOrd="0" presId="urn:microsoft.com/office/officeart/2005/8/layout/hierarchy1"/>
    <dgm:cxn modelId="{570ABCD1-3EFF-4034-B6A3-53E700BF9091}" type="presParOf" srcId="{3C0749C8-F62C-4DE0-9331-D9ECCB4E29D0}" destId="{F8208300-F5EE-4A42-BC98-58FAFBBC1B84}" srcOrd="1" destOrd="0" presId="urn:microsoft.com/office/officeart/2005/8/layout/hierarchy1"/>
    <dgm:cxn modelId="{528535DC-9077-4236-86C0-F17340426EE2}" type="presParOf" srcId="{B1A1CBFD-1174-4C60-B3B2-AACB02614470}" destId="{CDE9B205-FF51-4004-A7FD-F7717EF198D4}" srcOrd="2" destOrd="0" presId="urn:microsoft.com/office/officeart/2005/8/layout/hierarchy1"/>
    <dgm:cxn modelId="{BCB5C04B-1F31-4EA9-9716-46FB34441970}" type="presParOf" srcId="{B1A1CBFD-1174-4C60-B3B2-AACB02614470}" destId="{16343A74-BCB0-417E-A054-44F61FA162D0}" srcOrd="3" destOrd="0" presId="urn:microsoft.com/office/officeart/2005/8/layout/hierarchy1"/>
    <dgm:cxn modelId="{7014D9CC-1D53-49F3-9A0F-AF45074915D9}" type="presParOf" srcId="{16343A74-BCB0-417E-A054-44F61FA162D0}" destId="{5925A5E5-E227-48D0-829F-29484B317BD8}" srcOrd="0" destOrd="0" presId="urn:microsoft.com/office/officeart/2005/8/layout/hierarchy1"/>
    <dgm:cxn modelId="{0DF6D417-1EE3-452D-9A8D-DEAB3D40813C}" type="presParOf" srcId="{5925A5E5-E227-48D0-829F-29484B317BD8}" destId="{6620DC98-5DD3-453D-BA14-F4F87FB75FD0}" srcOrd="0" destOrd="0" presId="urn:microsoft.com/office/officeart/2005/8/layout/hierarchy1"/>
    <dgm:cxn modelId="{A535995B-C53C-40CA-A977-D29A02B1920A}" type="presParOf" srcId="{5925A5E5-E227-48D0-829F-29484B317BD8}" destId="{F5815578-1638-4540-BAE0-62FA029EEAB9}" srcOrd="1" destOrd="0" presId="urn:microsoft.com/office/officeart/2005/8/layout/hierarchy1"/>
    <dgm:cxn modelId="{27EEEAC0-846D-4C10-A7EC-017524952CCD}" type="presParOf" srcId="{16343A74-BCB0-417E-A054-44F61FA162D0}" destId="{729D9CBB-5E0D-4EAD-9373-C10C600B446E}" srcOrd="1" destOrd="0" presId="urn:microsoft.com/office/officeart/2005/8/layout/hierarchy1"/>
    <dgm:cxn modelId="{278FDBE5-1548-426D-9062-852BA08D1A70}" type="presParOf" srcId="{EA95FE61-3B89-464E-9E5A-D7B5F6D29E4E}" destId="{991D84BD-AD6D-4AA2-BA3D-E23EA9292DD7}" srcOrd="2" destOrd="0" presId="urn:microsoft.com/office/officeart/2005/8/layout/hierarchy1"/>
    <dgm:cxn modelId="{7973DB8E-ECF9-43C2-BCF0-685F1AEFFC6F}" type="presParOf" srcId="{EA95FE61-3B89-464E-9E5A-D7B5F6D29E4E}" destId="{E2C502F1-AC74-4E1E-83EB-67E3AAC18DCD}" srcOrd="3" destOrd="0" presId="urn:microsoft.com/office/officeart/2005/8/layout/hierarchy1"/>
    <dgm:cxn modelId="{19BA1961-F0EE-46A5-A6D0-2128A27508E4}" type="presParOf" srcId="{E2C502F1-AC74-4E1E-83EB-67E3AAC18DCD}" destId="{DE667C12-33F7-4310-BB71-62E9EFA9E72D}" srcOrd="0" destOrd="0" presId="urn:microsoft.com/office/officeart/2005/8/layout/hierarchy1"/>
    <dgm:cxn modelId="{DEE16F91-A059-417D-B572-E12A922F6F58}" type="presParOf" srcId="{DE667C12-33F7-4310-BB71-62E9EFA9E72D}" destId="{7F0EA0B6-BD9A-4195-B554-4DC64EDFD4B5}" srcOrd="0" destOrd="0" presId="urn:microsoft.com/office/officeart/2005/8/layout/hierarchy1"/>
    <dgm:cxn modelId="{AD7A1A5C-EAB7-4D8E-B339-5C46F931B8E8}" type="presParOf" srcId="{DE667C12-33F7-4310-BB71-62E9EFA9E72D}" destId="{7AED0EDD-EC99-424B-B2BA-4D1B5D009DD1}" srcOrd="1" destOrd="0" presId="urn:microsoft.com/office/officeart/2005/8/layout/hierarchy1"/>
    <dgm:cxn modelId="{D9B6F929-8C9F-4DF1-AEA6-A1F47A94EAB4}" type="presParOf" srcId="{E2C502F1-AC74-4E1E-83EB-67E3AAC18DCD}" destId="{173F8642-DBA6-4129-801B-E64AE1EC63BC}" srcOrd="1" destOrd="0" presId="urn:microsoft.com/office/officeart/2005/8/layout/hierarchy1"/>
    <dgm:cxn modelId="{52C425A9-342B-4C76-8DDE-0561E99ED6E6}" type="presParOf" srcId="{173F8642-DBA6-4129-801B-E64AE1EC63BC}" destId="{57458AE3-C038-47F9-8F16-AB6486BF8C36}" srcOrd="0" destOrd="0" presId="urn:microsoft.com/office/officeart/2005/8/layout/hierarchy1"/>
    <dgm:cxn modelId="{EE15888B-39B0-4625-B7E5-E903A5C15F0C}" type="presParOf" srcId="{173F8642-DBA6-4129-801B-E64AE1EC63BC}" destId="{5A10E9BC-BA85-43DF-ABE5-C61CC58802D4}" srcOrd="1" destOrd="0" presId="urn:microsoft.com/office/officeart/2005/8/layout/hierarchy1"/>
    <dgm:cxn modelId="{AFDE9318-02A7-4D02-B164-26E206017083}" type="presParOf" srcId="{5A10E9BC-BA85-43DF-ABE5-C61CC58802D4}" destId="{A0D5C563-FC69-4166-9B23-B64C135CD148}" srcOrd="0" destOrd="0" presId="urn:microsoft.com/office/officeart/2005/8/layout/hierarchy1"/>
    <dgm:cxn modelId="{EA1A7838-3BE8-4037-8705-9150864FB155}" type="presParOf" srcId="{A0D5C563-FC69-4166-9B23-B64C135CD148}" destId="{1207D4F7-4253-47A0-9BC9-5F557673A271}" srcOrd="0" destOrd="0" presId="urn:microsoft.com/office/officeart/2005/8/layout/hierarchy1"/>
    <dgm:cxn modelId="{28D8E4F4-7ED3-4A7A-88B4-6D2142C693F9}" type="presParOf" srcId="{A0D5C563-FC69-4166-9B23-B64C135CD148}" destId="{EDC534C9-657E-4ACB-AC6D-7FD4A772B17D}" srcOrd="1" destOrd="0" presId="urn:microsoft.com/office/officeart/2005/8/layout/hierarchy1"/>
    <dgm:cxn modelId="{7B669E05-BFB4-4D56-AA8E-D00BB5EEC49A}" type="presParOf" srcId="{5A10E9BC-BA85-43DF-ABE5-C61CC58802D4}" destId="{62C5918E-72BF-402E-9B0F-FD1E37822129}" srcOrd="1" destOrd="0" presId="urn:microsoft.com/office/officeart/2005/8/layout/hierarchy1"/>
    <dgm:cxn modelId="{13DC4DEB-4EDE-468A-9A80-5E471E16BF7E}" type="presParOf" srcId="{173F8642-DBA6-4129-801B-E64AE1EC63BC}" destId="{D77E891A-30D4-4564-9F0C-D3470C724330}" srcOrd="2" destOrd="0" presId="urn:microsoft.com/office/officeart/2005/8/layout/hierarchy1"/>
    <dgm:cxn modelId="{8385D6D5-6EBF-4780-996F-89A7B75BE3DB}" type="presParOf" srcId="{173F8642-DBA6-4129-801B-E64AE1EC63BC}" destId="{7C16253B-D67F-4536-9F8C-3F0E7A97BDEF}" srcOrd="3" destOrd="0" presId="urn:microsoft.com/office/officeart/2005/8/layout/hierarchy1"/>
    <dgm:cxn modelId="{35A1A00E-5F5C-4A46-9301-144913A7E27F}" type="presParOf" srcId="{7C16253B-D67F-4536-9F8C-3F0E7A97BDEF}" destId="{5A8DF0A1-20A6-402C-B7FD-BC7DA4C16B57}" srcOrd="0" destOrd="0" presId="urn:microsoft.com/office/officeart/2005/8/layout/hierarchy1"/>
    <dgm:cxn modelId="{32D90ADA-989A-49C8-B2D9-AD895CDC95FA}" type="presParOf" srcId="{5A8DF0A1-20A6-402C-B7FD-BC7DA4C16B57}" destId="{53FA96C5-D91D-4224-99B1-60D864CD7E84}" srcOrd="0" destOrd="0" presId="urn:microsoft.com/office/officeart/2005/8/layout/hierarchy1"/>
    <dgm:cxn modelId="{06415088-6AE8-4DAC-8AF1-C9D0A6D82F2E}" type="presParOf" srcId="{5A8DF0A1-20A6-402C-B7FD-BC7DA4C16B57}" destId="{C9DB9FC3-3508-4064-9737-D959DE96889B}" srcOrd="1" destOrd="0" presId="urn:microsoft.com/office/officeart/2005/8/layout/hierarchy1"/>
    <dgm:cxn modelId="{77AB79EB-7F17-4BBB-8655-65E26B0D9B8D}" type="presParOf" srcId="{7C16253B-D67F-4536-9F8C-3F0E7A97BDEF}" destId="{413D222A-1405-4B2D-8EEB-7A6C5357741D}" srcOrd="1" destOrd="0" presId="urn:microsoft.com/office/officeart/2005/8/layout/hierarchy1"/>
    <dgm:cxn modelId="{778970FF-F07C-4C00-97FB-F7C7F50795FC}" type="presParOf" srcId="{EA95FE61-3B89-464E-9E5A-D7B5F6D29E4E}" destId="{933C8B6E-1101-4ECA-85FE-BD76B4AB08A6}" srcOrd="4" destOrd="0" presId="urn:microsoft.com/office/officeart/2005/8/layout/hierarchy1"/>
    <dgm:cxn modelId="{138110EB-820C-44DE-A47E-D7F0815885E9}" type="presParOf" srcId="{EA95FE61-3B89-464E-9E5A-D7B5F6D29E4E}" destId="{EB788871-95FC-485B-8E88-F8EA76E0E289}" srcOrd="5" destOrd="0" presId="urn:microsoft.com/office/officeart/2005/8/layout/hierarchy1"/>
    <dgm:cxn modelId="{88DCF6BA-B40C-4706-85B8-8BD2C67DE16C}" type="presParOf" srcId="{EB788871-95FC-485B-8E88-F8EA76E0E289}" destId="{8646BA89-BFE3-4807-9644-12FACA04D512}" srcOrd="0" destOrd="0" presId="urn:microsoft.com/office/officeart/2005/8/layout/hierarchy1"/>
    <dgm:cxn modelId="{61D42113-D83C-471A-BC6F-B483B04B540D}" type="presParOf" srcId="{8646BA89-BFE3-4807-9644-12FACA04D512}" destId="{3DB7B29D-DEA8-471B-9E66-C950FD8E0D7C}" srcOrd="0" destOrd="0" presId="urn:microsoft.com/office/officeart/2005/8/layout/hierarchy1"/>
    <dgm:cxn modelId="{74A8FA1C-7E14-48C2-B757-0E1A099286BE}" type="presParOf" srcId="{8646BA89-BFE3-4807-9644-12FACA04D512}" destId="{3AD2341E-E4B7-449C-A84E-5B6A1718D63F}" srcOrd="1" destOrd="0" presId="urn:microsoft.com/office/officeart/2005/8/layout/hierarchy1"/>
    <dgm:cxn modelId="{BE9832B4-51A2-4D4D-89B8-1F92E3E59952}" type="presParOf" srcId="{EB788871-95FC-485B-8E88-F8EA76E0E289}" destId="{C432CCCA-17C3-4840-A218-7AA09B6CE9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C8B6E-1101-4ECA-85FE-BD76B4AB08A6}">
      <dsp:nvSpPr>
        <dsp:cNvPr id="0" name=""/>
        <dsp:cNvSpPr/>
      </dsp:nvSpPr>
      <dsp:spPr>
        <a:xfrm>
          <a:off x="3692195" y="1224721"/>
          <a:ext cx="2269716" cy="355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14"/>
              </a:lnTo>
              <a:lnTo>
                <a:pt x="2269716" y="242014"/>
              </a:lnTo>
              <a:lnTo>
                <a:pt x="2269716" y="355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E891A-30D4-4564-9F0C-D3470C724330}">
      <dsp:nvSpPr>
        <dsp:cNvPr id="0" name=""/>
        <dsp:cNvSpPr/>
      </dsp:nvSpPr>
      <dsp:spPr>
        <a:xfrm>
          <a:off x="3522871" y="2398409"/>
          <a:ext cx="1692816" cy="311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55"/>
              </a:lnTo>
              <a:lnTo>
                <a:pt x="1692816" y="198855"/>
              </a:lnTo>
              <a:lnTo>
                <a:pt x="1692816" y="3119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58AE3-C038-47F9-8F16-AB6486BF8C36}">
      <dsp:nvSpPr>
        <dsp:cNvPr id="0" name=""/>
        <dsp:cNvSpPr/>
      </dsp:nvSpPr>
      <dsp:spPr>
        <a:xfrm>
          <a:off x="3522871" y="2398409"/>
          <a:ext cx="304795" cy="44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78"/>
              </a:lnTo>
              <a:lnTo>
                <a:pt x="304795" y="331378"/>
              </a:lnTo>
              <a:lnTo>
                <a:pt x="304795" y="4444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D84BD-AD6D-4AA2-BA3D-E23EA9292DD7}">
      <dsp:nvSpPr>
        <dsp:cNvPr id="0" name=""/>
        <dsp:cNvSpPr/>
      </dsp:nvSpPr>
      <dsp:spPr>
        <a:xfrm>
          <a:off x="3522871" y="1224721"/>
          <a:ext cx="169324" cy="398293"/>
        </a:xfrm>
        <a:custGeom>
          <a:avLst/>
          <a:gdLst/>
          <a:ahLst/>
          <a:cxnLst/>
          <a:rect l="0" t="0" r="0" b="0"/>
          <a:pathLst>
            <a:path>
              <a:moveTo>
                <a:pt x="169324" y="0"/>
              </a:moveTo>
              <a:lnTo>
                <a:pt x="169324" y="285172"/>
              </a:lnTo>
              <a:lnTo>
                <a:pt x="0" y="285172"/>
              </a:lnTo>
              <a:lnTo>
                <a:pt x="0" y="398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B205-FF51-4004-A7FD-F7717EF198D4}">
      <dsp:nvSpPr>
        <dsp:cNvPr id="0" name=""/>
        <dsp:cNvSpPr/>
      </dsp:nvSpPr>
      <dsp:spPr>
        <a:xfrm>
          <a:off x="1313069" y="2246579"/>
          <a:ext cx="824081" cy="494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608"/>
              </a:lnTo>
              <a:lnTo>
                <a:pt x="824081" y="381608"/>
              </a:lnTo>
              <a:lnTo>
                <a:pt x="824081" y="494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BE05C-FA25-4A98-A807-1E7DC84205C2}">
      <dsp:nvSpPr>
        <dsp:cNvPr id="0" name=""/>
        <dsp:cNvSpPr/>
      </dsp:nvSpPr>
      <dsp:spPr>
        <a:xfrm>
          <a:off x="476405" y="2246579"/>
          <a:ext cx="836664" cy="478841"/>
        </a:xfrm>
        <a:custGeom>
          <a:avLst/>
          <a:gdLst/>
          <a:ahLst/>
          <a:cxnLst/>
          <a:rect l="0" t="0" r="0" b="0"/>
          <a:pathLst>
            <a:path>
              <a:moveTo>
                <a:pt x="836664" y="0"/>
              </a:moveTo>
              <a:lnTo>
                <a:pt x="836664" y="365720"/>
              </a:lnTo>
              <a:lnTo>
                <a:pt x="0" y="365720"/>
              </a:lnTo>
              <a:lnTo>
                <a:pt x="0" y="4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C1D3E-B07B-40F7-A425-42095AA2230A}">
      <dsp:nvSpPr>
        <dsp:cNvPr id="0" name=""/>
        <dsp:cNvSpPr/>
      </dsp:nvSpPr>
      <dsp:spPr>
        <a:xfrm>
          <a:off x="1313069" y="1224721"/>
          <a:ext cx="2379126" cy="246463"/>
        </a:xfrm>
        <a:custGeom>
          <a:avLst/>
          <a:gdLst/>
          <a:ahLst/>
          <a:cxnLst/>
          <a:rect l="0" t="0" r="0" b="0"/>
          <a:pathLst>
            <a:path>
              <a:moveTo>
                <a:pt x="2379126" y="0"/>
              </a:moveTo>
              <a:lnTo>
                <a:pt x="2379126" y="133342"/>
              </a:lnTo>
              <a:lnTo>
                <a:pt x="0" y="133342"/>
              </a:lnTo>
              <a:lnTo>
                <a:pt x="0" y="2464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FE64B-CC7A-48D1-BE69-4EC920757583}">
      <dsp:nvSpPr>
        <dsp:cNvPr id="0" name=""/>
        <dsp:cNvSpPr/>
      </dsp:nvSpPr>
      <dsp:spPr>
        <a:xfrm>
          <a:off x="3081648" y="449326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3F47F-6554-47CE-BAA6-29CCFC4099A1}">
      <dsp:nvSpPr>
        <dsp:cNvPr id="0" name=""/>
        <dsp:cNvSpPr/>
      </dsp:nvSpPr>
      <dsp:spPr>
        <a:xfrm>
          <a:off x="3217325" y="578219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কোষ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40036" y="600930"/>
        <a:ext cx="1175672" cy="729972"/>
      </dsp:txXfrm>
    </dsp:sp>
    <dsp:sp modelId="{4D3CFFA6-7498-43BC-9079-DAA39D43F9A9}">
      <dsp:nvSpPr>
        <dsp:cNvPr id="0" name=""/>
        <dsp:cNvSpPr/>
      </dsp:nvSpPr>
      <dsp:spPr>
        <a:xfrm>
          <a:off x="702522" y="1471184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239FF-3F7D-4242-BF05-EBDC832B82B5}">
      <dsp:nvSpPr>
        <dsp:cNvPr id="0" name=""/>
        <dsp:cNvSpPr/>
      </dsp:nvSpPr>
      <dsp:spPr>
        <a:xfrm>
          <a:off x="838199" y="1600077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নিউক্লিয়াস</a:t>
          </a:r>
          <a:endParaRPr lang="en-US" sz="1800" kern="1200" dirty="0"/>
        </a:p>
      </dsp:txBody>
      <dsp:txXfrm>
        <a:off x="860910" y="1622788"/>
        <a:ext cx="1175672" cy="729972"/>
      </dsp:txXfrm>
    </dsp:sp>
    <dsp:sp modelId="{2711E3EA-97B6-4607-8518-4846DE87BD00}">
      <dsp:nvSpPr>
        <dsp:cNvPr id="0" name=""/>
        <dsp:cNvSpPr/>
      </dsp:nvSpPr>
      <dsp:spPr>
        <a:xfrm>
          <a:off x="-134142" y="2725420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04FDD-B139-4411-975D-92C19B918D58}">
      <dsp:nvSpPr>
        <dsp:cNvPr id="0" name=""/>
        <dsp:cNvSpPr/>
      </dsp:nvSpPr>
      <dsp:spPr>
        <a:xfrm>
          <a:off x="1535" y="2854313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 আদি কোষ</a:t>
          </a:r>
          <a:endParaRPr lang="en-US" sz="1800" kern="1200" dirty="0"/>
        </a:p>
      </dsp:txBody>
      <dsp:txXfrm>
        <a:off x="24246" y="2877024"/>
        <a:ext cx="1175672" cy="729972"/>
      </dsp:txXfrm>
    </dsp:sp>
    <dsp:sp modelId="{6620DC98-5DD3-453D-BA14-F4F87FB75FD0}">
      <dsp:nvSpPr>
        <dsp:cNvPr id="0" name=""/>
        <dsp:cNvSpPr/>
      </dsp:nvSpPr>
      <dsp:spPr>
        <a:xfrm>
          <a:off x="1464517" y="2741308"/>
          <a:ext cx="1345267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15578-1638-4540-BAE0-62FA029EEAB9}">
      <dsp:nvSpPr>
        <dsp:cNvPr id="0" name=""/>
        <dsp:cNvSpPr/>
      </dsp:nvSpPr>
      <dsp:spPr>
        <a:xfrm>
          <a:off x="1600194" y="2870201"/>
          <a:ext cx="1345267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প্রকৃত কোষ</a:t>
          </a:r>
          <a:endParaRPr lang="en-US" sz="1800" kern="1200" dirty="0"/>
        </a:p>
      </dsp:txBody>
      <dsp:txXfrm>
        <a:off x="1622905" y="2892912"/>
        <a:ext cx="1299845" cy="729972"/>
      </dsp:txXfrm>
    </dsp:sp>
    <dsp:sp modelId="{7F0EA0B6-BD9A-4195-B554-4DC64EDFD4B5}">
      <dsp:nvSpPr>
        <dsp:cNvPr id="0" name=""/>
        <dsp:cNvSpPr/>
      </dsp:nvSpPr>
      <dsp:spPr>
        <a:xfrm>
          <a:off x="2912323" y="1623014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D0EDD-EC99-424B-B2BA-4D1B5D009DD1}">
      <dsp:nvSpPr>
        <dsp:cNvPr id="0" name=""/>
        <dsp:cNvSpPr/>
      </dsp:nvSpPr>
      <dsp:spPr>
        <a:xfrm>
          <a:off x="3048001" y="1751907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অবস্থান </a:t>
          </a:r>
          <a:endParaRPr lang="en-US" sz="1800" kern="1200" dirty="0"/>
        </a:p>
      </dsp:txBody>
      <dsp:txXfrm>
        <a:off x="3070712" y="1774618"/>
        <a:ext cx="1175672" cy="729972"/>
      </dsp:txXfrm>
    </dsp:sp>
    <dsp:sp modelId="{1207D4F7-4253-47A0-9BC9-5F557673A271}">
      <dsp:nvSpPr>
        <dsp:cNvPr id="0" name=""/>
        <dsp:cNvSpPr/>
      </dsp:nvSpPr>
      <dsp:spPr>
        <a:xfrm>
          <a:off x="3217119" y="2842908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534C9-657E-4ACB-AC6D-7FD4A772B17D}">
      <dsp:nvSpPr>
        <dsp:cNvPr id="0" name=""/>
        <dsp:cNvSpPr/>
      </dsp:nvSpPr>
      <dsp:spPr>
        <a:xfrm>
          <a:off x="3352797" y="2971801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উদ্ভিদ কোষ</a:t>
          </a:r>
          <a:endParaRPr lang="en-US" sz="1800" kern="1200" dirty="0"/>
        </a:p>
      </dsp:txBody>
      <dsp:txXfrm>
        <a:off x="3375508" y="2994512"/>
        <a:ext cx="1175672" cy="729972"/>
      </dsp:txXfrm>
    </dsp:sp>
    <dsp:sp modelId="{53FA96C5-D91D-4224-99B1-60D864CD7E84}">
      <dsp:nvSpPr>
        <dsp:cNvPr id="0" name=""/>
        <dsp:cNvSpPr/>
      </dsp:nvSpPr>
      <dsp:spPr>
        <a:xfrm>
          <a:off x="4605140" y="2710385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B9FC3-3508-4064-9737-D959DE96889B}">
      <dsp:nvSpPr>
        <dsp:cNvPr id="0" name=""/>
        <dsp:cNvSpPr/>
      </dsp:nvSpPr>
      <dsp:spPr>
        <a:xfrm>
          <a:off x="4740817" y="2839278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 প্রাণি কোষ</a:t>
          </a:r>
          <a:endParaRPr lang="en-US" sz="1800" kern="1200" dirty="0"/>
        </a:p>
      </dsp:txBody>
      <dsp:txXfrm>
        <a:off x="4763528" y="2861989"/>
        <a:ext cx="1175672" cy="729972"/>
      </dsp:txXfrm>
    </dsp:sp>
    <dsp:sp modelId="{3DB7B29D-DEA8-471B-9E66-C950FD8E0D7C}">
      <dsp:nvSpPr>
        <dsp:cNvPr id="0" name=""/>
        <dsp:cNvSpPr/>
      </dsp:nvSpPr>
      <dsp:spPr>
        <a:xfrm>
          <a:off x="5351364" y="1579855"/>
          <a:ext cx="1221094" cy="775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2341E-E4B7-449C-A84E-5B6A1718D63F}">
      <dsp:nvSpPr>
        <dsp:cNvPr id="0" name=""/>
        <dsp:cNvSpPr/>
      </dsp:nvSpPr>
      <dsp:spPr>
        <a:xfrm>
          <a:off x="5487041" y="1708749"/>
          <a:ext cx="1221094" cy="77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কাজ</a:t>
          </a:r>
          <a:endParaRPr lang="en-US" sz="1800" kern="1200" dirty="0"/>
        </a:p>
      </dsp:txBody>
      <dsp:txXfrm>
        <a:off x="5509752" y="1731460"/>
        <a:ext cx="1175672" cy="729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64498-FC97-454D-8A4F-70CD06D4006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2F41B-935A-47E3-8FE9-320E47E4F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493C-F7CB-4992-8C32-1FAF5766A4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8814-8D4E-4E31-B3E8-8CC8C359AB7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8814-8D4E-4E31-B3E8-8CC8C359AB7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2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78814-8D4E-4E31-B3E8-8CC8C359AB7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7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8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8274-C4B7-42F6-A018-C017F16FBB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1DD26-9802-4732-B0BC-3C37F24D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2143" y="-381000"/>
            <a:ext cx="85344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dirty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981200"/>
            <a:ext cx="9033641" cy="48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4774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209800" y="1295400"/>
            <a:ext cx="8305800" cy="4064000"/>
            <a:chOff x="1524000" y="1397000"/>
            <a:chExt cx="7543800" cy="4064000"/>
          </a:xfrm>
        </p:grpSpPr>
        <p:graphicFrame>
          <p:nvGraphicFramePr>
            <p:cNvPr id="6" name="Diagram 5"/>
            <p:cNvGraphicFramePr/>
            <p:nvPr>
              <p:extLst/>
            </p:nvPr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7086600" y="4191000"/>
              <a:ext cx="914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/>
                <a:t>দেহ কোষ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53400" y="4191000"/>
              <a:ext cx="914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/>
                <a:t>জনন কোষ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086600" y="4038600"/>
              <a:ext cx="1524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86600" y="38100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543800" y="40386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05800" y="4038600"/>
              <a:ext cx="0" cy="228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68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27462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কোষের বিভিন্ন উপাদানসমুহের নাম</a:t>
            </a:r>
          </a:p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১।কোষ প্রাচীর                 ২।প্রোটোপ্লাজম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প্রোটোপ্লাজম তিনটি অংশে বিভক্ত </a:t>
            </a:r>
          </a:p>
          <a:p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ক)প্লাজমামেমব্রেন   খ)সাইটোপ্লাজম    গ)নিউক্লিয়াস  </a:t>
            </a:r>
          </a:p>
        </p:txBody>
      </p:sp>
    </p:spTree>
    <p:extLst>
      <p:ext uri="{BB962C8B-B14F-4D97-AF65-F5344CB8AC3E}">
        <p14:creationId xmlns:p14="http://schemas.microsoft.com/office/powerpoint/2010/main" val="12970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8910" y="304801"/>
            <a:ext cx="838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সাইটোপ্লাজমে রয়েছে বিভিন্ন অংগাণু যেমনঃ</a:t>
            </a: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প্লাস্টিড 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খ) মাইটোকন্ড্রিয়া 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গ) এন্ডোপ্লাজমিক রেটিকুলাম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ঘ) রাইবোজোম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ঙ)গলজি বস্তু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চ) লাইসোজোম</a:t>
            </a:r>
          </a:p>
          <a:p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ছ)সেন্ট্রোজোম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9934" y="301552"/>
            <a:ext cx="899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নিউক্লিয়াসের রয়েছে চারটি অংশ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ক) নিউক্লিয়ার মেমব্রেন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খ) নিউক্লিওপ্লাজম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গ) নিউক্লিওলাস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ঘ) ক্রোমসোম।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27643" r="34726" b="39410"/>
          <a:stretch/>
        </p:blipFill>
        <p:spPr>
          <a:xfrm>
            <a:off x="7337466" y="2455928"/>
            <a:ext cx="2951328" cy="3160239"/>
          </a:xfrm>
          <a:prstGeom prst="ellipse">
            <a:avLst/>
          </a:prstGeom>
        </p:spPr>
      </p:pic>
      <p:cxnSp>
        <p:nvCxnSpPr>
          <p:cNvPr id="5" name="Curved Connector 4"/>
          <p:cNvCxnSpPr/>
          <p:nvPr/>
        </p:nvCxnSpPr>
        <p:spPr>
          <a:xfrm rot="16200000" flipH="1">
            <a:off x="7308063" y="1400689"/>
            <a:ext cx="1252276" cy="120039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>
            <a:off x="6362700" y="1978740"/>
            <a:ext cx="1790700" cy="114546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>
            <a:off x="6015734" y="2633952"/>
            <a:ext cx="2671066" cy="102364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5867400" y="3352801"/>
            <a:ext cx="1943100" cy="7659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7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432037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শ্রেণীর কাজ 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আদর্শ উদ্ভিদ কোষের চিহ্নিত চিত্র অংকন কর।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11342"/>
            <a:ext cx="8763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প্রশ্ন গুলোর উত্তর দাও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আদি কোষ কাকে বলে?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প্রকৃত কোষ কাকে বলে?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কোষের পাওয়ার হাউজ কী? 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ঘ) নিউক্লিয়াসের উপাদান কয়টি ও কি কি?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655" y="550459"/>
            <a:ext cx="8686800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 সহ মাইটোকণ্ড্রিয়ার গঠন ও কাজ বর্ণনা কর। </a:t>
            </a:r>
          </a:p>
        </p:txBody>
      </p:sp>
    </p:spTree>
    <p:extLst>
      <p:ext uri="{BB962C8B-B14F-4D97-AF65-F5344CB8AC3E}">
        <p14:creationId xmlns:p14="http://schemas.microsoft.com/office/powerpoint/2010/main" val="324412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1"/>
            <a:ext cx="83058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সবাই কে 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225" y="1752601"/>
            <a:ext cx="5903480" cy="367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191" y="3691973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028701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90600"/>
            <a:ext cx="6705600" cy="32778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৮ম শ্রেণি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99" y="762000"/>
            <a:ext cx="7394424" cy="52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8" t="-5486" r="7536" b="3843"/>
          <a:stretch/>
        </p:blipFill>
        <p:spPr>
          <a:xfrm>
            <a:off x="2819400" y="762000"/>
            <a:ext cx="6424990" cy="55626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265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4924" y="76200"/>
            <a:ext cx="8758276" cy="467820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800" dirty="0"/>
              <a:t> </a:t>
            </a:r>
            <a:r>
              <a:rPr lang="bn-BD" sz="13800" dirty="0"/>
              <a:t> </a:t>
            </a:r>
            <a:r>
              <a:rPr lang="en-US" sz="13800" dirty="0"/>
              <a:t>   </a:t>
            </a:r>
            <a:r>
              <a:rPr lang="bn-BD" sz="13800" dirty="0"/>
              <a:t>কোষ</a:t>
            </a:r>
            <a:endParaRPr lang="en-US" sz="13800" dirty="0"/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২য় অধ্যায় </a:t>
            </a:r>
          </a:p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  পৃষ্ঠা নং ১২-২০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304" y="392374"/>
            <a:ext cx="8409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2904" y="308676"/>
            <a:ext cx="8561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শিক্ষার্থীরা- </a:t>
            </a:r>
          </a:p>
          <a:p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১।কোষ  কী তা বলতে পারবে। </a:t>
            </a:r>
          </a:p>
          <a:p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কোষের প্রকার ভেদ করতে  পারবে।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।কোষের উপাদান গুলোর নাম বলতে পারবে। </a:t>
            </a:r>
          </a:p>
          <a:p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৪।আদর্শ উদ্ভিদ কোষের চিহ্নিত চিত্র অংকণ করতে পারবে।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12" y="777379"/>
            <a:ext cx="4419600" cy="294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38400" y="4316343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 কোষ </a:t>
            </a:r>
            <a:endParaRPr lang="en-US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Doel-1612i3\Downloads\c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36" y="685800"/>
            <a:ext cx="414957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00800" y="4424065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প্রকৃত কোষ</a:t>
            </a:r>
            <a:endParaRPr lang="en-US" sz="4000" dirty="0"/>
          </a:p>
        </p:txBody>
      </p:sp>
      <p:sp>
        <p:nvSpPr>
          <p:cNvPr id="2" name="Oval 1"/>
          <p:cNvSpPr/>
          <p:nvPr/>
        </p:nvSpPr>
        <p:spPr>
          <a:xfrm>
            <a:off x="3048000" y="2247900"/>
            <a:ext cx="1447800" cy="80010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4" t="6445" r="22264" b="-10228"/>
          <a:stretch/>
        </p:blipFill>
        <p:spPr>
          <a:xfrm>
            <a:off x="6440384" y="1567544"/>
            <a:ext cx="2612572" cy="3823853"/>
          </a:xfrm>
          <a:prstGeom prst="ellips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8" r="22823"/>
          <a:stretch/>
        </p:blipFill>
        <p:spPr>
          <a:xfrm>
            <a:off x="2394155" y="1444388"/>
            <a:ext cx="2300748" cy="32340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0" y="5569213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উদ্ভিদ কোষ                      প্রাণি কোষ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4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63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SRDL ABUL KALAM</dc:creator>
  <cp:lastModifiedBy>SRDL ABUL KALAM</cp:lastModifiedBy>
  <cp:revision>1</cp:revision>
  <dcterms:created xsi:type="dcterms:W3CDTF">2019-11-22T13:01:02Z</dcterms:created>
  <dcterms:modified xsi:type="dcterms:W3CDTF">2019-11-22T13:01:26Z</dcterms:modified>
</cp:coreProperties>
</file>