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73" r:id="rId6"/>
    <p:sldId id="259" r:id="rId7"/>
    <p:sldId id="262" r:id="rId8"/>
    <p:sldId id="263" r:id="rId9"/>
    <p:sldId id="264" r:id="rId10"/>
    <p:sldId id="265" r:id="rId11"/>
    <p:sldId id="266" r:id="rId12"/>
    <p:sldId id="271" r:id="rId13"/>
    <p:sldId id="274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6339" autoAdjust="0"/>
  </p:normalViewPr>
  <p:slideViewPr>
    <p:cSldViewPr snapToGrid="0">
      <p:cViewPr varScale="1">
        <p:scale>
          <a:sx n="63" d="100"/>
          <a:sy n="63" d="100"/>
        </p:scale>
        <p:origin x="105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ED96-6DC4-4CBC-A17B-AC3360AD9EF2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C0DED-A44D-4198-9C71-A35FF5E8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0DED-A44D-4198-9C71-A35FF5E829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C0DED-A44D-4198-9C71-A35FF5E829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6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C0DED-A44D-4198-9C71-A35FF5E829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5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9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6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5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0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6696-ABF2-4DF1-A6C1-BC697FBDE39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1F06B-0638-499E-9993-4B608DB83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0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027" y="1097279"/>
            <a:ext cx="5007945" cy="237744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7EF559-F21D-450D-AE55-B2999B19AC4C}"/>
              </a:ext>
            </a:extLst>
          </p:cNvPr>
          <p:cNvSpPr/>
          <p:nvPr/>
        </p:nvSpPr>
        <p:spPr>
          <a:xfrm>
            <a:off x="1447800" y="3734332"/>
            <a:ext cx="9677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সবাইকে </a:t>
            </a:r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12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2183" y="169817"/>
            <a:ext cx="3069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</p:txBody>
      </p:sp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A2A9244D-47A9-48A3-9E33-576BCBBA95D7}"/>
              </a:ext>
            </a:extLst>
          </p:cNvPr>
          <p:cNvSpPr/>
          <p:nvPr/>
        </p:nvSpPr>
        <p:spPr>
          <a:xfrm>
            <a:off x="381000" y="2407920"/>
            <a:ext cx="11292840" cy="1615440"/>
          </a:xfrm>
          <a:prstGeom prst="flowChartDecision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2956560"/>
            <a:ext cx="1030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দূষণের তিনটি 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কারণ লিখ?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4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5" y="1664778"/>
            <a:ext cx="5146767" cy="32076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37359" y="4872446"/>
            <a:ext cx="1580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বৃক্ষ রোপণ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051" y="1733229"/>
            <a:ext cx="5277395" cy="31956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63395" y="5055326"/>
            <a:ext cx="36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ডাস্টবিনে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575" y="5522109"/>
            <a:ext cx="11194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রোপণ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ডাস্টবিনে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ময়লা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2642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" y="1304126"/>
            <a:ext cx="4310744" cy="23883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37" y="1323944"/>
            <a:ext cx="4464409" cy="270336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110344" y="4101737"/>
            <a:ext cx="2873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পায়ে হেঁটে পথ চলা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1406" y="4473769"/>
            <a:ext cx="3618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সাইকেল চালিয়ে পথ চলা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9897" y="5381897"/>
            <a:ext cx="10463349" cy="707886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পায়ে হেঁটে ও সাইকেল চালিয়ে পথ চলেও বায়ু দূষণ রোধ করা যায়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1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3359" y="169817"/>
            <a:ext cx="3448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51E8A3-7B44-4BDB-B5FD-23E6C40AC6F1}"/>
              </a:ext>
            </a:extLst>
          </p:cNvPr>
          <p:cNvSpPr txBox="1"/>
          <p:nvPr/>
        </p:nvSpPr>
        <p:spPr>
          <a:xfrm>
            <a:off x="655320" y="2696737"/>
            <a:ext cx="10736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দূষণ রোধের উপায় দলে আলোচনা ক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2BE14A0-2E15-4E5C-82D2-89025C0A71EF}"/>
              </a:ext>
            </a:extLst>
          </p:cNvPr>
          <p:cNvSpPr/>
          <p:nvPr/>
        </p:nvSpPr>
        <p:spPr>
          <a:xfrm>
            <a:off x="1630680" y="2331720"/>
            <a:ext cx="9403080" cy="1695486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>
            <a:extLst>
              <a:ext uri="{FF2B5EF4-FFF2-40B4-BE49-F238E27FC236}">
                <a16:creationId xmlns:a16="http://schemas.microsoft.com/office/drawing/2014/main" id="{F943835F-C8CC-439F-89C5-29FB42233093}"/>
              </a:ext>
            </a:extLst>
          </p:cNvPr>
          <p:cNvSpPr/>
          <p:nvPr/>
        </p:nvSpPr>
        <p:spPr>
          <a:xfrm>
            <a:off x="472440" y="2696737"/>
            <a:ext cx="10919460" cy="915886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29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2166" y="478302"/>
            <a:ext cx="2475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53810"/>
              </p:ext>
            </p:extLst>
          </p:nvPr>
        </p:nvGraphicFramePr>
        <p:xfrm>
          <a:off x="457200" y="2834640"/>
          <a:ext cx="11514405" cy="298821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514405">
                  <a:extLst>
                    <a:ext uri="{9D8B030D-6E8A-4147-A177-3AD203B41FA5}">
                      <a16:colId xmlns:a16="http://schemas.microsoft.com/office/drawing/2014/main" val="2109673043"/>
                    </a:ext>
                  </a:extLst>
                </a:gridCol>
              </a:tblGrid>
              <a:tr h="996071">
                <a:tc>
                  <a:txBody>
                    <a:bodyPr/>
                    <a:lstStyle/>
                    <a:p>
                      <a:r>
                        <a:rPr lang="bn-IN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 দূষণ ক</a:t>
                      </a:r>
                      <a:r>
                        <a:rPr lang="en-US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ী</a:t>
                      </a:r>
                      <a:r>
                        <a:rPr lang="bn-IN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87494"/>
                  </a:ext>
                </a:extLst>
              </a:tr>
              <a:tr h="99607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bn-IN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 দূষণের তিনটি কারন লিখ?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67400"/>
                  </a:ext>
                </a:extLst>
              </a:tr>
              <a:tr h="996071">
                <a:tc>
                  <a:txBody>
                    <a:bodyPr/>
                    <a:lstStyle/>
                    <a:p>
                      <a:r>
                        <a:rPr lang="bn-IN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 দুষণ রোধের তিনটি পদক্ষেপ লিখ ?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99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20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2850" y="239151"/>
            <a:ext cx="36716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9988" y="4557932"/>
            <a:ext cx="10114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পরিবেশ দূষণ তুমি কিভাবে রোধ করতে পারবে?তিন বাক্যে লিখে আনবে।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26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64" y="239014"/>
            <a:ext cx="4506686" cy="39672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307080" y="4206240"/>
            <a:ext cx="7284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 </a:t>
            </a:r>
            <a:endParaRPr lang="en-US" sz="96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2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0812" y="253218"/>
            <a:ext cx="2686929" cy="689317"/>
          </a:xfrm>
        </p:spPr>
        <p:txBody>
          <a:bodyPr>
            <a:normAutofit fontScale="90000"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3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132" y="3161211"/>
            <a:ext cx="4206239" cy="33271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জাহাঙ্গীর হোস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পাইকাপন সরকারি প্রাথমিক বিদ্যালয় 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নম্বরঃ ০১৭১২৮১১৭০৫</a:t>
            </a:r>
          </a:p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syljahangir@gmail.com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26" y="839864"/>
            <a:ext cx="1541417" cy="18053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CCF787-FA55-47FD-9DAF-BD3B0E63262C}"/>
              </a:ext>
            </a:extLst>
          </p:cNvPr>
          <p:cNvSpPr txBox="1"/>
          <p:nvPr/>
        </p:nvSpPr>
        <p:spPr>
          <a:xfrm>
            <a:off x="6598920" y="2878052"/>
            <a:ext cx="5166360" cy="3416320"/>
          </a:xfrm>
          <a:prstGeom prst="rect">
            <a:avLst/>
          </a:prstGeom>
          <a:pattFill prst="pct5">
            <a:fgClr>
              <a:srgbClr val="92D05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৩য়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পাঠঃ বায়ু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বায়ু দূষণ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D0C140-E9C1-43F2-9934-9CDEBD9DF4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927" y="839864"/>
            <a:ext cx="1141450" cy="181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79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9464" y="886264"/>
            <a:ext cx="7160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ভিডিও দেখি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  <a:extLst>
              <a:ext uri="{FF2B5EF4-FFF2-40B4-BE49-F238E27FC236}">
                <a16:creationId xmlns:a16="http://schemas.microsoft.com/office/drawing/2014/main" id="{5F1FF90C-261D-447F-BB89-D2DDE441E5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008071"/>
              </p:ext>
            </p:extLst>
          </p:nvPr>
        </p:nvGraphicFramePr>
        <p:xfrm>
          <a:off x="4465320" y="3137218"/>
          <a:ext cx="1828800" cy="148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Packager Shell Object" showAsIcon="1" r:id="rId3" imgW="571320" imgH="491040" progId="Package">
                  <p:embed/>
                </p:oleObj>
              </mc:Choice>
              <mc:Fallback>
                <p:oleObj name="Packager Shell Object" showAsIcon="1" r:id="rId3" imgW="571320" imgH="491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5320" y="3137218"/>
                        <a:ext cx="1828800" cy="148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57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120" y="853440"/>
            <a:ext cx="5039119" cy="3269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733800" y="4693920"/>
            <a:ext cx="600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0F6EEB-A8AE-4FC1-B5AC-F4FA7F0BAEE9}"/>
              </a:ext>
            </a:extLst>
          </p:cNvPr>
          <p:cNvSpPr txBox="1"/>
          <p:nvPr/>
        </p:nvSpPr>
        <p:spPr>
          <a:xfrm>
            <a:off x="5516880" y="577596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</p:spTree>
    <p:extLst>
      <p:ext uri="{BB962C8B-B14F-4D97-AF65-F5344CB8AC3E}">
        <p14:creationId xmlns:p14="http://schemas.microsoft.com/office/powerpoint/2010/main" val="386064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2F0541-2D02-4E35-AB39-E77049A56B3E}"/>
              </a:ext>
            </a:extLst>
          </p:cNvPr>
          <p:cNvSpPr txBox="1"/>
          <p:nvPr/>
        </p:nvSpPr>
        <p:spPr>
          <a:xfrm>
            <a:off x="3185160" y="3581400"/>
            <a:ext cx="6979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দূষণ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B3D39-606E-4937-B4E4-74041B8E60A6}"/>
              </a:ext>
            </a:extLst>
          </p:cNvPr>
          <p:cNvSpPr txBox="1"/>
          <p:nvPr/>
        </p:nvSpPr>
        <p:spPr>
          <a:xfrm>
            <a:off x="3901440" y="670560"/>
            <a:ext cx="6659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87716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14801" y="152402"/>
            <a:ext cx="3558540" cy="92333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0640" y="3596640"/>
            <a:ext cx="8351520" cy="707886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৫.৪.১  বায়ু দূষণ রোধের উপায় বর্ণনা করতে পারবে।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7E818A-02F8-44E7-AD38-E04622959EB0}"/>
              </a:ext>
            </a:extLst>
          </p:cNvPr>
          <p:cNvSpPr txBox="1"/>
          <p:nvPr/>
        </p:nvSpPr>
        <p:spPr>
          <a:xfrm>
            <a:off x="929640" y="1797726"/>
            <a:ext cx="8244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র্থীরা...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77" y="853663"/>
            <a:ext cx="5416061" cy="37547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181" y="853663"/>
            <a:ext cx="5032244" cy="35049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164079" y="4968240"/>
            <a:ext cx="260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জাহাজের ধোঁয়া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5120640"/>
            <a:ext cx="352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কলকারখানার ধোঁয়া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2725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9975" y="69260"/>
            <a:ext cx="6500813" cy="1500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8" y="1012341"/>
            <a:ext cx="4006217" cy="31857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43" y="1012341"/>
            <a:ext cx="4406265" cy="31857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1971675" y="4485296"/>
            <a:ext cx="178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ইটের ভাটা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0692" y="4586289"/>
            <a:ext cx="5361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মোটর গাড়ির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পেট্রোল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পোড়ানোর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ধোঁয়া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5521070"/>
            <a:ext cx="9589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এগুলোর ধোঁয়া বায়ুতে মিশে বায়ু দূষণ করে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65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6" y="1173606"/>
            <a:ext cx="5207815" cy="36532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657" y="1173606"/>
            <a:ext cx="5011017" cy="3787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844040" y="5153230"/>
            <a:ext cx="1855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ফ্যাক্টরির ধোঁয়া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7926" y="5221473"/>
            <a:ext cx="2826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আগুন লাগার ধোঁয়া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5381" y="5917979"/>
            <a:ext cx="8298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এগুলোও বায়ুতে মিশে বায়ুকে দূষিত করে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212</Words>
  <Application>Microsoft Office PowerPoint</Application>
  <PresentationFormat>Widescreen</PresentationFormat>
  <Paragraphs>48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Packager Shell Object</vt:lpstr>
      <vt:lpstr>PowerPoint Presentation</vt:lpstr>
      <vt:lpstr>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164</cp:revision>
  <dcterms:created xsi:type="dcterms:W3CDTF">2019-10-31T16:43:28Z</dcterms:created>
  <dcterms:modified xsi:type="dcterms:W3CDTF">2019-11-22T08:56:01Z</dcterms:modified>
</cp:coreProperties>
</file>