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18711-A7EA-4A17-9F2D-E21C008FD4B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1F49-5BC4-494E-83A3-C3644E8EB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AA63-2603-46F4-9533-B72C2AF9CA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HM\Teacher%20Biodata\3.%20VOC%20Teacher%20Li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828800"/>
            <a:ext cx="33528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50289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791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ফ্র্যাকশন সাইজ ড্রিলঃ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ড্রিল সাধারনত ১/১৬ ইঞ্চি হতে ৩ ১/২ ইঞ্চি মাপের হয়ে থাকে। এর প্রতিটির সাইজ একটি থেকে আরেকটির পার্থক্য ১/১৬ ইঞ্চি।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563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20352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522893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2800" b="1" u="sng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লেটার সাইজ ড্রিলঃ</a:t>
            </a:r>
            <a:r>
              <a:rPr lang="bn-IN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ড্রিল বিটের ব্যস সাধারনত ০.২৩৪ ইঞ্চি হতে ০.৪১৩ইঞ্চি মাপের এবং সংখ্যায় 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A-Z </a:t>
            </a: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মোট ২৬ টি হয়ে থাকে।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ill_bits_metr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096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724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2800" b="1" u="sng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মেট্রিক সাইজ ড্রিলঃ</a:t>
            </a:r>
            <a:r>
              <a:rPr lang="bn-IN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ড্রিল বিট বিভিন্ন সাইজের সেট আকারে পাওয়া যায়।</a:t>
            </a:r>
          </a:p>
          <a:p>
            <a:pPr algn="just">
              <a:buFont typeface="Wingdings" pitchFamily="2" charset="2"/>
              <a:buChar char="ü"/>
            </a:pP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মিনিয়েচার সেট- (০.০০৪ মি.মি-০.৯৯মি.মি) মাপের পার্থক্য ০.০১ মি.মি। </a:t>
            </a:r>
          </a:p>
          <a:p>
            <a:pPr algn="just">
              <a:buFont typeface="Wingdings" pitchFamily="2" charset="2"/>
              <a:buChar char="ü"/>
            </a:pP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স্ট্রেইট শ্যাংক মেট্রিক ড্রিল-(০.৫মি.মি-২০মি.মি)পার্থক্য ০.০২-১ মি.মি। </a:t>
            </a:r>
          </a:p>
          <a:p>
            <a:pPr algn="just">
              <a:buFont typeface="Wingdings" pitchFamily="2" charset="2"/>
              <a:buChar char="ü"/>
            </a:pPr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ট্যাপার শ্যাংক মেট্রিক ড্রিল-(৮মি.মি-৮০মি.মি)।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57200"/>
            <a:ext cx="43434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670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ড্রিল </a:t>
            </a:r>
            <a:r>
              <a:rPr lang="bn-I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বিটের বিভিন্ন এ্যাংগেল চিহ্নিত </a:t>
            </a:r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228600"/>
            <a:ext cx="43434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ড্রিলিং বিট এ্যাংগেল কী?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71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বিট এ্যাংগেল কত প্রকার ও কী কী?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66346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লেটার সাইজ বিটের সংখ্যা কত?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67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ফ্র্যাকশন ড্রিল বিটের সংখ্যা কয়টি তাহা নির্ণয়  কর।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33400"/>
            <a:ext cx="43434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077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3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6868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838200"/>
            <a:ext cx="3810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581400"/>
            <a:ext cx="4495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4604" y="76200"/>
            <a:ext cx="8796996" cy="6705600"/>
            <a:chOff x="194604" y="76200"/>
            <a:chExt cx="8796996" cy="6705600"/>
          </a:xfrm>
        </p:grpSpPr>
        <p:sp>
          <p:nvSpPr>
            <p:cNvPr id="8" name="Bevel 7"/>
            <p:cNvSpPr/>
            <p:nvPr/>
          </p:nvSpPr>
          <p:spPr>
            <a:xfrm>
              <a:off x="194604" y="76200"/>
              <a:ext cx="8763000" cy="4038600"/>
            </a:xfrm>
            <a:prstGeom prst="beve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4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  <a:p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	:</a:t>
              </a:r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রমিজ উদ্দিন</a:t>
              </a:r>
              <a:endPara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	:  </a:t>
              </a:r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ট্রেড </a:t>
              </a:r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                                  B. Sc. in Mechanical Engineer</a:t>
              </a:r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	: </a:t>
              </a:r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দাউদকান্দি আদর্শ উচ্চ বিদ্যালয়</a:t>
              </a:r>
              <a:endPara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  </a:t>
              </a:r>
              <a:r>
                <a: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১৬৭৭ ২৪৯১৩২</a:t>
              </a:r>
              <a:endPara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Email	:  ramiz.rounak@gmail.com</a:t>
              </a:r>
              <a:endPara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Horizontal Scroll 12"/>
            <p:cNvSpPr/>
            <p:nvPr/>
          </p:nvSpPr>
          <p:spPr>
            <a:xfrm>
              <a:off x="4495800" y="4191000"/>
              <a:ext cx="4495800" cy="259080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BD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জেনারেল মেকানিক্স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-১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endParaRPr lang="bn-IN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৪৫ মিঃ</a:t>
              </a:r>
            </a:p>
            <a:p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IN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1876"/>
            <a:ext cx="1686316" cy="243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1000" y="180755"/>
            <a:ext cx="7808028" cy="2432262"/>
            <a:chOff x="288222" y="180755"/>
            <a:chExt cx="7808028" cy="24322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790575"/>
              <a:ext cx="702945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 rot="10800000" flipH="1">
              <a:off x="1109004" y="180755"/>
              <a:ext cx="838200" cy="97631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H="1" flipV="1">
              <a:off x="1109004" y="1187332"/>
              <a:ext cx="762000" cy="92868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 rot="1887057">
              <a:off x="288222" y="403217"/>
              <a:ext cx="1600200" cy="220980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obtuse_angle_dsgc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943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7315" y="533400"/>
            <a:ext cx="8335685" cy="1572063"/>
            <a:chOff x="185964" y="685800"/>
            <a:chExt cx="8335685" cy="15720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7275" y="685800"/>
              <a:ext cx="702945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>
              <a:off x="457200" y="1080868"/>
              <a:ext cx="8064449" cy="4806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 flipH="1" flipV="1">
              <a:off x="1071342" y="1100576"/>
              <a:ext cx="1000125" cy="11572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 rot="6338760">
              <a:off x="566964" y="325975"/>
              <a:ext cx="1143000" cy="1905000"/>
            </a:xfrm>
            <a:prstGeom prst="arc">
              <a:avLst>
                <a:gd name="adj1" fmla="val 14473230"/>
                <a:gd name="adj2" fmla="val 17918717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cute_angle_qp6u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33600"/>
            <a:ext cx="5715000" cy="459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447800"/>
            <a:ext cx="8001000" cy="4114800"/>
            <a:chOff x="533400" y="1447800"/>
            <a:chExt cx="8001000" cy="4114800"/>
          </a:xfrm>
        </p:grpSpPr>
        <p:sp>
          <p:nvSpPr>
            <p:cNvPr id="2" name="Horizontal Scroll 1"/>
            <p:cNvSpPr/>
            <p:nvPr/>
          </p:nvSpPr>
          <p:spPr>
            <a:xfrm>
              <a:off x="533400" y="1447800"/>
              <a:ext cx="8001000" cy="4114800"/>
            </a:xfrm>
            <a:prstGeom prst="horizontalScroll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9200" y="2895600"/>
              <a:ext cx="69830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IN" sz="9600" b="1" cap="all" spc="0" dirty="0" smtClean="0">
                  <a:ln/>
                  <a:solidFill>
                    <a:schemeClr val="accent3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ড্রিল বিট এ্যাংগেল</a:t>
              </a:r>
              <a:endParaRPr lang="en-US" sz="9600" b="1" cap="all" spc="0" dirty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915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ড্রিল বিট সাইজ নির্ণয় করতে পারবে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ড্রিল বিট এ্যাংগেল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 বলতে পারবে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বিভিন্ন প্রকার বিট এ্যাংগেল বর্ণনা করতে পাড়বে।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457200" y="457200"/>
            <a:ext cx="7086600" cy="1828800"/>
            <a:chOff x="457200" y="457200"/>
            <a:chExt cx="7086600" cy="1828800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1639669"/>
              <a:ext cx="693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শিক্ষার্থীরা.........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1371600" y="457200"/>
              <a:ext cx="6172200" cy="838200"/>
            </a:xfrm>
            <a:prstGeom prst="flowChartMerg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81200" y="533400"/>
            <a:ext cx="5079612" cy="2409825"/>
            <a:chOff x="787788" y="904875"/>
            <a:chExt cx="5079612" cy="24098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987058">
              <a:off x="1295400" y="838200"/>
              <a:ext cx="2409825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787788" y="1032804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কাটিং এজ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33800" y="1905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পয়েন্ট/চিজেল এজ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3609537"/>
            <a:ext cx="8335685" cy="1572063"/>
            <a:chOff x="185964" y="685800"/>
            <a:chExt cx="8335685" cy="15720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7275" y="685800"/>
              <a:ext cx="702945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>
              <a:off x="457200" y="1080868"/>
              <a:ext cx="8064449" cy="4806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H="1" flipV="1">
              <a:off x="1071342" y="1100576"/>
              <a:ext cx="1000125" cy="11572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6338760">
              <a:off x="566964" y="325975"/>
              <a:ext cx="1143000" cy="1905000"/>
            </a:xfrm>
            <a:prstGeom prst="arc">
              <a:avLst>
                <a:gd name="adj1" fmla="val 14473230"/>
                <a:gd name="adj2" fmla="val 17918717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Left Arrow 11"/>
          <p:cNvSpPr/>
          <p:nvPr/>
        </p:nvSpPr>
        <p:spPr>
          <a:xfrm rot="989363">
            <a:off x="2168404" y="4535334"/>
            <a:ext cx="2514600" cy="609600"/>
          </a:xfrm>
          <a:prstGeom prst="leftArrow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কাটিং এ্যাংগেল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86000" y="-1319818"/>
            <a:ext cx="4572000" cy="76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219200" y="5715000"/>
            <a:ext cx="6781800" cy="685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কাটিং এ্যাংগেল/লিপ এ্যাংগেল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"/>
            <a:ext cx="3505200" cy="55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219200" y="5791200"/>
            <a:ext cx="6781800" cy="685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 এ্যাংগেল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193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RamizSir</cp:lastModifiedBy>
  <cp:revision>184</cp:revision>
  <dcterms:created xsi:type="dcterms:W3CDTF">2006-08-16T00:00:00Z</dcterms:created>
  <dcterms:modified xsi:type="dcterms:W3CDTF">2019-11-10T05:17:13Z</dcterms:modified>
</cp:coreProperties>
</file>