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63" r:id="rId6"/>
    <p:sldId id="265" r:id="rId7"/>
    <p:sldId id="273" r:id="rId8"/>
    <p:sldId id="266" r:id="rId9"/>
    <p:sldId id="268" r:id="rId10"/>
    <p:sldId id="275" r:id="rId11"/>
    <p:sldId id="274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2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1" d="100"/>
        <a:sy n="91" d="100"/>
      </p:scale>
      <p:origin x="0" y="14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2879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IN" sz="13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849660_2010_15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8800"/>
            <a:ext cx="9144000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ব্যবহার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oxy-acetyleneweld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364" y="914400"/>
            <a:ext cx="9165364" cy="59542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cety6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200"/>
            <a:ext cx="9144000" cy="594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"/>
            <a:ext cx="9144000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সাবধানাতা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1981200"/>
            <a:ext cx="25146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ওয়েল্ডিং গগলজ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3200400"/>
            <a:ext cx="23622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লে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লেদার এপ্রোন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4572000"/>
            <a:ext cx="23622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লেডল্ল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86200" y="6477000"/>
            <a:ext cx="3429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latin typeface="NikoshBAN" pitchFamily="2" charset="0"/>
                <a:cs typeface="NikoshBAN" pitchFamily="2" charset="0"/>
              </a:rPr>
              <a:t>সে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0" y="45720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লেদার গ্লোব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0600" y="6858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81600" y="6858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6800" y="6858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191000" y="64008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সেফটি বুট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0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দলগত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362201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* গ্যাস ওয়েল্ডিং এর সাবধানতা গুলো লিখ।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"/>
            <a:ext cx="9144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9050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১। গ্যাস ওয়েল্ডিং কী ?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২। গ্যাস ওয়েল্ডিংএ ব্যবহৃত যন্ত্রাংশের নাম বলো?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৩। গ্যাস ওয়েল্ডিং এর সাবধানতা গুলো কী কী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3622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* গ্যাস ওয়েল্ডিং ব্যাবহারের ক্ষেত্র গুলো বর্ণনা কর।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IN" dirty="0" smtClean="0">
                <a:solidFill>
                  <a:srgbClr val="0070C0"/>
                </a:solidFill>
              </a:rPr>
              <a:t/>
            </a:r>
            <a:br>
              <a:rPr lang="bn-IN" dirty="0" smtClean="0">
                <a:solidFill>
                  <a:srgbClr val="0070C0"/>
                </a:solidFill>
              </a:rPr>
            </a:br>
            <a:r>
              <a:rPr lang="bn-IN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IN" dirty="0" smtClean="0">
                <a:solidFill>
                  <a:srgbClr val="0070C0"/>
                </a:solidFill>
              </a:rPr>
              <a:t/>
            </a:r>
            <a:br>
              <a:rPr lang="bn-IN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Content Placeholder 3" descr="d983ea6156127da55143b23b8f6aa012be5f0457_large.jpg"/>
          <p:cNvPicPr>
            <a:picLocks noGrp="1" noChangeAspect="1"/>
          </p:cNvPicPr>
          <p:nvPr>
            <p:ph idx="1"/>
          </p:nvPr>
        </p:nvPicPr>
        <p:blipFill>
          <a:blip r:embed="rId2"/>
          <a:srcRect l="29815" t="28227" r="26009" b="27597"/>
          <a:stretch>
            <a:fillRect/>
          </a:stretch>
        </p:blipFill>
        <p:spPr>
          <a:xfrm>
            <a:off x="0" y="1143000"/>
            <a:ext cx="9144000" cy="4648200"/>
          </a:xfrm>
        </p:spPr>
      </p:pic>
      <p:sp>
        <p:nvSpPr>
          <p:cNvPr id="5" name="TextBox 4"/>
          <p:cNvSpPr txBox="1"/>
          <p:nvPr/>
        </p:nvSpPr>
        <p:spPr>
          <a:xfrm>
            <a:off x="2133600" y="5715000"/>
            <a:ext cx="4038600" cy="110799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সমাপ্ত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IN" sz="8800" dirty="0" smtClean="0">
                <a:ln w="17780" cmpd="sng">
                  <a:noFill/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ln w="17780" cmpd="sng">
                <a:noFill/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590800"/>
            <a:ext cx="5562600" cy="2514600"/>
          </a:xfr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রমিজ উদ্দিন আহমেদ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সিনিয়র ট্রেড </a:t>
            </a: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ইন্সট্রাক্টর</a:t>
            </a: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ইন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মেকানিক্যাল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ইঞ্জিনিয়ার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দাউদকান্দি আদর্শ উচ্চ বিদ্যালয়</a:t>
            </a:r>
          </a:p>
          <a:p>
            <a:pPr>
              <a:buNone/>
            </a:pP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দাউদকান্দি, কুমিল্লা।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2590801"/>
            <a:ext cx="3124200" cy="2514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শ্রেণিঃ- দশম</a:t>
            </a:r>
          </a:p>
          <a:p>
            <a:pPr>
              <a:buNone/>
            </a:pP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বিষয়ঃ-</a:t>
            </a:r>
            <a:r>
              <a:rPr lang="bn-BD" sz="320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জেনারেল মেকানিক্স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সময়ঃ- ৪৫ মিনিট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300" y="381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rPr>
              <a:t>গ্যাস ওয়েল্ডিং</a:t>
            </a:r>
            <a:endParaRPr lang="en-US" sz="6000" dirty="0">
              <a:solidFill>
                <a:sysClr val="windowText" lastClr="0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stock-photo-acetylene-torch-and-sparks-during-gas-welding-61178872.jpg"/>
          <p:cNvPicPr>
            <a:picLocks noChangeAspect="1"/>
          </p:cNvPicPr>
          <p:nvPr/>
        </p:nvPicPr>
        <p:blipFill>
          <a:blip r:embed="rId2"/>
          <a:srcRect b="5270"/>
          <a:stretch>
            <a:fillRect/>
          </a:stretch>
        </p:blipFill>
        <p:spPr>
          <a:xfrm>
            <a:off x="0" y="990600"/>
            <a:ext cx="91440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153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IN" sz="36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শিক্ষার্থীরা......</a:t>
            </a:r>
          </a:p>
          <a:p>
            <a:endParaRPr lang="bn-IN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১। গ্যাস ওয়েল্ডিং কী তা বলতে পারবে।</a:t>
            </a: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২। গ্যাস ওয়েল্ডিংএ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ব্যবহৃত বিভিন্ন যন্ত্রাংশের নাম বলতে পারবে।</a:t>
            </a: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৩। গ্যাস ওয়েল্ডিং এর ব্যবহার ব্যাখ্যা করতে পারবে।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4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।গ্যাস ওলেল্ডিং এর সাবধানতা বর্ণনা করতে পারবে।</a:t>
            </a:r>
          </a:p>
          <a:p>
            <a:endParaRPr lang="bn-IN" sz="32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গ্যাস ওয়েল্ডিংসেট</a:t>
            </a:r>
            <a:endParaRPr lang="en-US" sz="5400" dirty="0"/>
          </a:p>
        </p:txBody>
      </p:sp>
      <p:pic>
        <p:nvPicPr>
          <p:cNvPr id="4" name="Picture 3" descr="gs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200"/>
            <a:ext cx="9144000" cy="601980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rot="5400000" flipH="1" flipV="1">
            <a:off x="4076700" y="3009900"/>
            <a:ext cx="1676400" cy="533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724400" y="1524000"/>
            <a:ext cx="5334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8001794" y="1675606"/>
            <a:ext cx="456406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00600" y="9906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র্টচ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76400" y="990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প্রেশার রেগুলেট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7600" y="3962401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নিডল ভালব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29200" y="32004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হুজ পাইপ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1924050" y="1657350"/>
            <a:ext cx="533400" cy="4191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0" y="914401"/>
            <a:ext cx="16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সিলিণ্ডার ক্যাপাসিটার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96000" y="914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প্রেশার রেগুলেট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5400000" flipH="1" flipV="1">
            <a:off x="5753100" y="2781300"/>
            <a:ext cx="68580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6953250" y="1695450"/>
            <a:ext cx="533400" cy="381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6200000" flipH="1">
            <a:off x="228600" y="1981200"/>
            <a:ext cx="5334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1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/>
      <p:bldP spid="13" grpId="0"/>
      <p:bldP spid="21" grpId="0"/>
      <p:bldP spid="22" grpId="0"/>
      <p:bldP spid="26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"/>
            <a:ext cx="9144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ওয়েল্ডিং টর্চ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3886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200" y="6248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6324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6096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1752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2800" y="1828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welding-tips-mix-oxygen-and-fue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200"/>
            <a:ext cx="9144000" cy="60198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57200" y="1905000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ওয়েল্ডিং টিপ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05400" y="1752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0" y="1828800"/>
            <a:ext cx="2971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48200" y="1752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0" y="16002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টর্চ হ্যান্ডেল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5143500" y="2552700"/>
            <a:ext cx="8382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1333502" y="2933699"/>
            <a:ext cx="838197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ries_1ec_regulator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4400"/>
            <a:ext cx="9144000" cy="594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রেগুলেটর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14800" y="50292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6273225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62200" y="6273225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হুজ পাইপ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WH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0600"/>
            <a:ext cx="9143999" cy="58674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58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00"/>
            <a:ext cx="9144000" cy="609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গ্যাস ওয়েল্ডিং এর ব্যবহার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167</Words>
  <Application>Microsoft Office PowerPoint</Application>
  <PresentationFormat>On-screen Show (4:3)</PresentationFormat>
  <Paragraphs>50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NikoshBAN</vt:lpstr>
      <vt:lpstr>Vrinda</vt:lpstr>
      <vt:lpstr>Office Theme</vt:lpstr>
      <vt:lpstr>স্বাগতম</vt:lpstr>
      <vt:lpstr>পরিচিতি</vt:lpstr>
      <vt:lpstr>PowerPoint Presentation</vt:lpstr>
      <vt:lpstr>PowerPoint Presentation</vt:lpstr>
      <vt:lpstr>গ্যাস ওয়েল্ডিংসেট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ধন্যবাদ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User.TTTC</dc:creator>
  <cp:lastModifiedBy>RamizSir</cp:lastModifiedBy>
  <cp:revision>1046</cp:revision>
  <dcterms:created xsi:type="dcterms:W3CDTF">2006-08-16T00:00:00Z</dcterms:created>
  <dcterms:modified xsi:type="dcterms:W3CDTF">2019-11-10T05:21:28Z</dcterms:modified>
</cp:coreProperties>
</file>