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62" r:id="rId2"/>
    <p:sldId id="267" r:id="rId3"/>
    <p:sldId id="288" r:id="rId4"/>
    <p:sldId id="289" r:id="rId5"/>
    <p:sldId id="287" r:id="rId6"/>
    <p:sldId id="257" r:id="rId7"/>
    <p:sldId id="258" r:id="rId8"/>
    <p:sldId id="264" r:id="rId9"/>
    <p:sldId id="268" r:id="rId10"/>
    <p:sldId id="269" r:id="rId11"/>
    <p:sldId id="270" r:id="rId12"/>
    <p:sldId id="272" r:id="rId13"/>
    <p:sldId id="277" r:id="rId14"/>
    <p:sldId id="278" r:id="rId15"/>
    <p:sldId id="280" r:id="rId16"/>
    <p:sldId id="281" r:id="rId17"/>
    <p:sldId id="282" r:id="rId18"/>
    <p:sldId id="283" r:id="rId19"/>
    <p:sldId id="260" r:id="rId20"/>
    <p:sldId id="271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86355" autoAdjust="0"/>
  </p:normalViewPr>
  <p:slideViewPr>
    <p:cSldViewPr>
      <p:cViewPr varScale="1">
        <p:scale>
          <a:sx n="64" d="100"/>
          <a:sy n="64" d="100"/>
        </p:scale>
        <p:origin x="10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5223C-04C1-4AEC-BE96-7A500EC0E6EE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48BA1-8D25-4E90-AF68-720820B10D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7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7298"/>
            <a:ext cx="6705600" cy="156966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33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958"/>
            <a:ext cx="9144000" cy="5088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qere.jpg"/>
          <p:cNvPicPr>
            <a:picLocks noChangeAspect="1"/>
          </p:cNvPicPr>
          <p:nvPr/>
        </p:nvPicPr>
        <p:blipFill>
          <a:blip r:embed="rId2"/>
          <a:srcRect l="1500" t="16500" r="2500" b="16000"/>
          <a:stretch>
            <a:fillRect/>
          </a:stretch>
        </p:blipFill>
        <p:spPr>
          <a:xfrm>
            <a:off x="1828800" y="990600"/>
            <a:ext cx="5973259" cy="4199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52064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স্কয়ার ফাইল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5105400"/>
            <a:ext cx="3048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533400"/>
            <a:ext cx="6858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প্রস্থচ্ছেদের আকৃতি অনুসারে বিভিন্ন প্রকার ফাইল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angle-file.jpg"/>
          <p:cNvPicPr>
            <a:picLocks noChangeAspect="1"/>
          </p:cNvPicPr>
          <p:nvPr/>
        </p:nvPicPr>
        <p:blipFill>
          <a:blip r:embed="rId2"/>
          <a:srcRect l="22500" t="18116" r="8333" b="45652"/>
          <a:stretch>
            <a:fillRect/>
          </a:stretch>
        </p:blipFill>
        <p:spPr>
          <a:xfrm>
            <a:off x="457200" y="1828800"/>
            <a:ext cx="84328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4648200"/>
            <a:ext cx="2971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ট্রাই- এঙ্গুলার ফাইল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33400"/>
            <a:ext cx="6858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প্রস্থচ্ছেদের আকৃতি অনুসারে বিভিন্ন প্রকার ফাইল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file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600"/>
            <a:ext cx="5715000" cy="1524000"/>
          </a:xfrm>
          <a:prstGeom prst="rect">
            <a:avLst/>
          </a:prstGeom>
        </p:spPr>
      </p:pic>
      <p:pic>
        <p:nvPicPr>
          <p:cNvPr id="6" name="Picture 5" descr="dimond file.jpg"/>
          <p:cNvPicPr>
            <a:picLocks noChangeAspect="1"/>
          </p:cNvPicPr>
          <p:nvPr/>
        </p:nvPicPr>
        <p:blipFill>
          <a:blip r:embed="rId3"/>
          <a:srcRect l="4286" t="15216" r="857" b="18341"/>
          <a:stretch>
            <a:fillRect/>
          </a:stretch>
        </p:blipFill>
        <p:spPr>
          <a:xfrm rot="20848579">
            <a:off x="1468615" y="2782545"/>
            <a:ext cx="5404466" cy="3553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2209800"/>
            <a:ext cx="2286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নাইফ  ফাইল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638800"/>
            <a:ext cx="23622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ডায়মন্ড ফাইল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33400"/>
            <a:ext cx="6858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প্রস্থচ্ছেদের আকৃতি অনুসারে বিভিন্ন প্রকার ফাইল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809298" y="4979488"/>
            <a:ext cx="3352800" cy="914400"/>
          </a:xfrm>
          <a:prstGeom prst="flowChartAlternate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স্মুথ কাট ফাইল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40830" y="3234562"/>
            <a:ext cx="3276600" cy="9144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সেকেন্ড কাট ফাইল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867102" y="1455676"/>
            <a:ext cx="3124200" cy="9144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রাফ কাট ফাইল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264" y="457200"/>
            <a:ext cx="76200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ফাইলের গ্রেড অনুসারে বিভিন্ন প্রকার ফাইল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44301220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4840224"/>
            <a:ext cx="1255776" cy="1255776"/>
          </a:xfrm>
          <a:prstGeom prst="rect">
            <a:avLst/>
          </a:prstGeom>
        </p:spPr>
      </p:pic>
      <p:pic>
        <p:nvPicPr>
          <p:cNvPr id="13" name="Picture 12" descr="Schruppfeile-201020596591.jpg"/>
          <p:cNvPicPr>
            <a:picLocks noChangeAspect="1"/>
          </p:cNvPicPr>
          <p:nvPr/>
        </p:nvPicPr>
        <p:blipFill>
          <a:blip r:embed="rId3"/>
          <a:srcRect t="16996" r="36849"/>
          <a:stretch>
            <a:fillRect/>
          </a:stretch>
        </p:blipFill>
        <p:spPr>
          <a:xfrm>
            <a:off x="6858000" y="1200150"/>
            <a:ext cx="1676400" cy="1466850"/>
          </a:xfrm>
          <a:prstGeom prst="rect">
            <a:avLst/>
          </a:prstGeom>
        </p:spPr>
      </p:pic>
      <p:pic>
        <p:nvPicPr>
          <p:cNvPr id="14" name="Picture 13" descr="hfile15.gif"/>
          <p:cNvPicPr>
            <a:picLocks noChangeAspect="1"/>
          </p:cNvPicPr>
          <p:nvPr/>
        </p:nvPicPr>
        <p:blipFill>
          <a:blip r:embed="rId4"/>
          <a:srcRect l="38000" t="27778" r="35333" b="25000"/>
          <a:stretch>
            <a:fillRect/>
          </a:stretch>
        </p:blipFill>
        <p:spPr>
          <a:xfrm>
            <a:off x="6934200" y="3048000"/>
            <a:ext cx="1524000" cy="1295400"/>
          </a:xfrm>
          <a:prstGeom prst="rect">
            <a:avLst/>
          </a:prstGeom>
        </p:spPr>
      </p:pic>
      <p:sp>
        <p:nvSpPr>
          <p:cNvPr id="15" name="Left-Right Arrow 14"/>
          <p:cNvSpPr/>
          <p:nvPr/>
        </p:nvSpPr>
        <p:spPr>
          <a:xfrm>
            <a:off x="4191000" y="5297424"/>
            <a:ext cx="29718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4114800" y="3581400"/>
            <a:ext cx="2895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3962400" y="1886604"/>
            <a:ext cx="2895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5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57200"/>
            <a:ext cx="3124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ফাইলের 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G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98184"/>
            <a:ext cx="2581276" cy="2093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4488984"/>
            <a:ext cx="1752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ফ্ল্যাট ফাইল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50420_223918.jpg"/>
          <p:cNvPicPr>
            <a:picLocks noChangeAspect="1"/>
          </p:cNvPicPr>
          <p:nvPr/>
        </p:nvPicPr>
        <p:blipFill>
          <a:blip r:embed="rId3" cstate="print"/>
          <a:srcRect l="8333" t="26667" r="46667" b="26667"/>
          <a:stretch>
            <a:fillRect/>
          </a:stretch>
        </p:blipFill>
        <p:spPr>
          <a:xfrm>
            <a:off x="4114800" y="2099488"/>
            <a:ext cx="2351316" cy="18288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994634" y="2099488"/>
            <a:ext cx="1774934" cy="1828800"/>
            <a:chOff x="6994634" y="1676400"/>
            <a:chExt cx="1774934" cy="1828800"/>
          </a:xfrm>
          <a:solidFill>
            <a:srgbClr val="FFFF00"/>
          </a:solidFill>
        </p:grpSpPr>
        <p:grpSp>
          <p:nvGrpSpPr>
            <p:cNvPr id="8" name="Group 7"/>
            <p:cNvGrpSpPr/>
            <p:nvPr/>
          </p:nvGrpSpPr>
          <p:grpSpPr>
            <a:xfrm>
              <a:off x="7010400" y="1676400"/>
              <a:ext cx="1752600" cy="1828800"/>
              <a:chOff x="7010400" y="1676400"/>
              <a:chExt cx="1752600" cy="1828800"/>
            </a:xfrm>
            <a:grpFill/>
          </p:grpSpPr>
          <p:sp>
            <p:nvSpPr>
              <p:cNvPr id="6" name="Flowchart: Process 5"/>
              <p:cNvSpPr/>
              <p:nvPr/>
            </p:nvSpPr>
            <p:spPr>
              <a:xfrm>
                <a:off x="7010400" y="1676400"/>
                <a:ext cx="1752600" cy="1828800"/>
              </a:xfrm>
              <a:prstGeom prst="flowChartProces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391400" y="2133600"/>
                <a:ext cx="914400" cy="914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5400000" flipH="1" flipV="1">
              <a:off x="7010400" y="1676400"/>
              <a:ext cx="228600" cy="22860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7010400" y="1676400"/>
              <a:ext cx="533400" cy="53340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1"/>
              <a:endCxn id="6" idx="0"/>
            </p:cNvCxnSpPr>
            <p:nvPr/>
          </p:nvCxnSpPr>
          <p:spPr>
            <a:xfrm rot="10800000" flipH="1">
              <a:off x="7010400" y="1676400"/>
              <a:ext cx="876300" cy="91440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H="1">
              <a:off x="7893268" y="2590800"/>
              <a:ext cx="876300" cy="91440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8534400" y="3245068"/>
              <a:ext cx="228600" cy="22860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8229600" y="2942898"/>
              <a:ext cx="533400" cy="53340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7010400" y="2911366"/>
              <a:ext cx="533400" cy="53340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8153400" y="1705302"/>
              <a:ext cx="533400" cy="53340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8305800" y="1981200"/>
              <a:ext cx="457200" cy="42303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8276898" y="2314902"/>
              <a:ext cx="457200" cy="42303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924800" y="1676400"/>
              <a:ext cx="457200" cy="42303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994634" y="2758966"/>
              <a:ext cx="457200" cy="42303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7010400" y="2514600"/>
              <a:ext cx="381000" cy="38100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543800" y="3048000"/>
              <a:ext cx="457200" cy="42566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299434" y="3032234"/>
              <a:ext cx="457200" cy="42303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5793830" y="4443292"/>
            <a:ext cx="1752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রাউন্ড ফাইল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457200"/>
            <a:ext cx="3124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ফাইলের 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282" y="4267832"/>
            <a:ext cx="2667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হাফ রাউন্ড ফাইল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file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166" y="1482594"/>
            <a:ext cx="3333750" cy="952500"/>
          </a:xfrm>
          <a:prstGeom prst="rect">
            <a:avLst/>
          </a:prstGeom>
        </p:spPr>
      </p:pic>
      <p:pic>
        <p:nvPicPr>
          <p:cNvPr id="6" name="Picture 5" descr="hfile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1359096"/>
            <a:ext cx="3333750" cy="95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5710" y="4290405"/>
            <a:ext cx="2667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ট্রাঙ্গুলার ফাইল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4852" y="4304919"/>
            <a:ext cx="2667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স্কয়ার ফাইল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240312" y="2578296"/>
            <a:ext cx="2743200" cy="1524000"/>
            <a:chOff x="3124200" y="2209800"/>
            <a:chExt cx="2743200" cy="1524000"/>
          </a:xfrm>
        </p:grpSpPr>
        <p:sp>
          <p:nvSpPr>
            <p:cNvPr id="9" name="Rectangle 8"/>
            <p:cNvSpPr/>
            <p:nvPr/>
          </p:nvSpPr>
          <p:spPr>
            <a:xfrm>
              <a:off x="3124200" y="2286000"/>
              <a:ext cx="2743200" cy="14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3886200" y="2362200"/>
              <a:ext cx="1219200" cy="12192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 flipH="1" flipV="1">
              <a:off x="3124200" y="2286000"/>
              <a:ext cx="381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1"/>
            </p:cNvCxnSpPr>
            <p:nvPr/>
          </p:nvCxnSpPr>
          <p:spPr>
            <a:xfrm rot="10800000" flipH="1">
              <a:off x="3124200" y="2286000"/>
              <a:ext cx="685800" cy="723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3086100" y="2324100"/>
              <a:ext cx="9906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3086100" y="2324100"/>
              <a:ext cx="1295400" cy="1219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3200400" y="2286000"/>
              <a:ext cx="1524000" cy="1371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3581400" y="3276600"/>
              <a:ext cx="4572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648200" y="2286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4724400" y="2286000"/>
              <a:ext cx="5334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2" idx="5"/>
            </p:cNvCxnSpPr>
            <p:nvPr/>
          </p:nvCxnSpPr>
          <p:spPr>
            <a:xfrm flipV="1">
              <a:off x="4800600" y="2286000"/>
              <a:ext cx="76200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876800" y="2286000"/>
              <a:ext cx="9906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5029200" y="2590800"/>
              <a:ext cx="83820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105400" y="2819400"/>
              <a:ext cx="76200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5105400" y="3048000"/>
              <a:ext cx="762000" cy="685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5486400" y="3429000"/>
              <a:ext cx="3048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400800" y="2654496"/>
            <a:ext cx="2514600" cy="1600200"/>
            <a:chOff x="6400800" y="2286000"/>
            <a:chExt cx="2514600" cy="1600200"/>
          </a:xfrm>
        </p:grpSpPr>
        <p:sp>
          <p:nvSpPr>
            <p:cNvPr id="43" name="Flowchart: Process 42"/>
            <p:cNvSpPr/>
            <p:nvPr/>
          </p:nvSpPr>
          <p:spPr>
            <a:xfrm>
              <a:off x="6400800" y="2286000"/>
              <a:ext cx="2514600" cy="1600200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Process 43"/>
            <p:cNvSpPr/>
            <p:nvPr/>
          </p:nvSpPr>
          <p:spPr>
            <a:xfrm>
              <a:off x="6886902" y="2622332"/>
              <a:ext cx="1524000" cy="990600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6400800" y="2286000"/>
              <a:ext cx="6096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400800" y="2286000"/>
              <a:ext cx="9906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229600" y="3429000"/>
              <a:ext cx="6096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6400800" y="3581400"/>
              <a:ext cx="4572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8458200" y="2286000"/>
              <a:ext cx="4572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3" idx="1"/>
            </p:cNvCxnSpPr>
            <p:nvPr/>
          </p:nvCxnSpPr>
          <p:spPr>
            <a:xfrm rot="10800000" flipH="1">
              <a:off x="6400800" y="2819400"/>
              <a:ext cx="457200" cy="266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44" idx="1"/>
            </p:cNvCxnSpPr>
            <p:nvPr/>
          </p:nvCxnSpPr>
          <p:spPr>
            <a:xfrm flipV="1">
              <a:off x="6400800" y="3117632"/>
              <a:ext cx="486102" cy="311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400800" y="3352800"/>
              <a:ext cx="4572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858000" y="3581400"/>
              <a:ext cx="4572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7239000" y="3657600"/>
              <a:ext cx="381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7696200" y="3581400"/>
              <a:ext cx="4572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7391400" y="2286000"/>
              <a:ext cx="4572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924800" y="2286000"/>
              <a:ext cx="4572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8382000" y="2590800"/>
              <a:ext cx="5334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8382000" y="2971800"/>
              <a:ext cx="5334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 descr="hfile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1342"/>
            <a:ext cx="3333750" cy="952500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" y="2630353"/>
            <a:ext cx="2676526" cy="158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685800"/>
            <a:ext cx="1752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ফাইলিং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fil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1447800"/>
            <a:ext cx="4886325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0420_223559.jpg"/>
          <p:cNvPicPr>
            <a:picLocks noChangeAspect="1"/>
          </p:cNvPicPr>
          <p:nvPr/>
        </p:nvPicPr>
        <p:blipFill>
          <a:blip r:embed="rId2" cstate="print"/>
          <a:srcRect l="8519" t="27778" r="11481" b="20000"/>
          <a:stretch>
            <a:fillRect/>
          </a:stretch>
        </p:blipFill>
        <p:spPr>
          <a:xfrm>
            <a:off x="228600" y="935567"/>
            <a:ext cx="2514600" cy="2188633"/>
          </a:xfrm>
          <a:prstGeom prst="rect">
            <a:avLst/>
          </a:prstGeom>
        </p:spPr>
      </p:pic>
      <p:pic>
        <p:nvPicPr>
          <p:cNvPr id="5" name="Picture 4" descr="20150420_223639.jpg"/>
          <p:cNvPicPr>
            <a:picLocks noChangeAspect="1"/>
          </p:cNvPicPr>
          <p:nvPr/>
        </p:nvPicPr>
        <p:blipFill>
          <a:blip r:embed="rId3" cstate="print"/>
          <a:srcRect l="17407" t="35556" r="27777" b="31110"/>
          <a:stretch>
            <a:fillRect/>
          </a:stretch>
        </p:blipFill>
        <p:spPr>
          <a:xfrm>
            <a:off x="2895600" y="928816"/>
            <a:ext cx="2743200" cy="2224216"/>
          </a:xfrm>
          <a:prstGeom prst="rect">
            <a:avLst/>
          </a:prstGeom>
        </p:spPr>
      </p:pic>
      <p:pic>
        <p:nvPicPr>
          <p:cNvPr id="6" name="Picture 5" descr="20150420_223736.jpg"/>
          <p:cNvPicPr>
            <a:picLocks noChangeAspect="1"/>
          </p:cNvPicPr>
          <p:nvPr/>
        </p:nvPicPr>
        <p:blipFill>
          <a:blip r:embed="rId4" cstate="print"/>
          <a:srcRect l="8518" t="26667" r="8519" b="26667"/>
          <a:stretch>
            <a:fillRect/>
          </a:stretch>
        </p:blipFill>
        <p:spPr>
          <a:xfrm>
            <a:off x="5867400" y="952500"/>
            <a:ext cx="2895600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152400"/>
            <a:ext cx="53340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ফাইলিং প্রক্রিয়ার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পদ্ধতিসমূহ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146395"/>
            <a:ext cx="2209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স্ট্রেইট ফাইলিং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153102"/>
            <a:ext cx="2819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ডায়াগোনাল ফাইলিং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3137336"/>
            <a:ext cx="182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ক্রস ফাইলিং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20150420_223802.jpg"/>
          <p:cNvPicPr>
            <a:picLocks noChangeAspect="1"/>
          </p:cNvPicPr>
          <p:nvPr/>
        </p:nvPicPr>
        <p:blipFill>
          <a:blip r:embed="rId5" cstate="print"/>
          <a:srcRect l="14444" t="27778" r="2593" b="25555"/>
          <a:stretch>
            <a:fillRect/>
          </a:stretch>
        </p:blipFill>
        <p:spPr>
          <a:xfrm>
            <a:off x="1219200" y="3657600"/>
            <a:ext cx="2895600" cy="2171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85900" y="6025978"/>
            <a:ext cx="2209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ড্র ফাইলিং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20150420_223918.jpg"/>
          <p:cNvPicPr>
            <a:picLocks noChangeAspect="1"/>
          </p:cNvPicPr>
          <p:nvPr/>
        </p:nvPicPr>
        <p:blipFill>
          <a:blip r:embed="rId6" cstate="print"/>
          <a:srcRect l="53333" t="25556" r="12500" b="27778"/>
          <a:stretch>
            <a:fillRect/>
          </a:stretch>
        </p:blipFill>
        <p:spPr>
          <a:xfrm>
            <a:off x="4991100" y="3745134"/>
            <a:ext cx="2819400" cy="2133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95900" y="6025978"/>
            <a:ext cx="2209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রাউন্ড ফাইলিং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16114"/>
            <a:ext cx="1905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4676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টেবিলে রক্ষিত টুলস গুলো থেকে বিভিন্ন অংশ চিহ্নিত কর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2895600"/>
            <a:ext cx="57531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গ্রুপ-০১: ফ্ল্যাট ফাইল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গ্রুপ-০২: রাউন্ড ফাইল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গ্রুপ-০৩: হাফ রাউন্ড ফাইল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গ্রুপ-০৪: ট্রাঙ্গুলার ফাইল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গ্রুপ-০৫: স্কয়ার ফাইল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5029200"/>
            <a:ext cx="26670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dirty="0" smtClean="0">
                <a:solidFill>
                  <a:srgbClr val="FFFF00"/>
                </a:solidFill>
              </a:rPr>
              <a:t>৫ মিনিট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685800"/>
            <a:ext cx="16764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827074"/>
            <a:ext cx="64008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ফাইল কী কাজে ব্যবহার করা হয়?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ফাইলের  প্রকারভেদ উল্লেখ কর।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ফাইলিং প্রক্রিয়ার পদ্ধতিগুলো বল।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গ্রেড অনুসারে ফাইল কত প্রকার?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ফাইল কোন ধাতু দ্বারা তৈরী করা হয় ?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064" y="1492468"/>
            <a:ext cx="4724400" cy="40318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রমিজ উদ্দিন</a:t>
            </a:r>
            <a:endPara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সিনিয়র ট্রেড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ইন্সট্রাক্টর 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মেকানিক্যাল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ইঞ্জিনিয়ার</a:t>
            </a:r>
            <a:endPara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দাউদকান্দি আদর্শ উচ্চ বিদ্যালয়</a:t>
            </a:r>
            <a:endPara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০১৬৭৭২৪৯১৩২</a:t>
            </a:r>
            <a:endPara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ই-মেইল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ramiz.rounak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endPara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8700" y="2667000"/>
            <a:ext cx="4356536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জেনারেল মেকানিক্স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-1 </a:t>
            </a:r>
            <a:endParaRPr lang="bn-IN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১৬/৪/২০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533400"/>
            <a:ext cx="3816568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064163" y="3291969"/>
            <a:ext cx="3321268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" y="0"/>
            <a:ext cx="2222936" cy="2242221"/>
          </a:xfrm>
          <a:prstGeom prst="rect">
            <a:avLst/>
          </a:prstGeom>
          <a:ln w="762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914400"/>
            <a:ext cx="2514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9600" y="1970782"/>
            <a:ext cx="78486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তোমার দেখা ফাইলের ব্যবহার ক্ষেত্রের তালিকা প্রস্তুত করে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নিয়ে আসবে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228600"/>
            <a:ext cx="9144000" cy="1600200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391400" cy="533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914400"/>
            <a:ext cx="8458201" cy="563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152400"/>
            <a:ext cx="6781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036122"/>
            <a:ext cx="8305800" cy="5440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76200"/>
            <a:ext cx="7467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 কর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8382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ফাইল ও ফাইলিং প্রক্রিয়া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VVVVV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819400"/>
            <a:ext cx="3505200" cy="2234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8382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ফাইল কী তা বলতে পারবে।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ফাইলের বিভিন্ন অংশের নাম চিহ্নিত করতে পারবে।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ফাইলের শ্রেণি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বিন্যাস করতে পারবে।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 বিভিন্ন প্রকার ফাইলের গঠন বর্ণনা করতে পারবে।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৫। বিভিন্ন প্রকার ফাইলের ব্যবহার করতে পারবে।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৬। ফাইলিং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পদ্ধতিসমূহ বর্ণনা করতে পারবে।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t-file_gr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4435">
            <a:off x="1854969" y="705460"/>
            <a:ext cx="5434062" cy="54340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162800" y="1752601"/>
            <a:ext cx="1295400" cy="1600199"/>
            <a:chOff x="7162800" y="1752601"/>
            <a:chExt cx="1295400" cy="1600199"/>
          </a:xfrm>
        </p:grpSpPr>
        <p:cxnSp>
          <p:nvCxnSpPr>
            <p:cNvPr id="5" name="Straight Arrow Connector 4"/>
            <p:cNvCxnSpPr/>
            <p:nvPr/>
          </p:nvCxnSpPr>
          <p:spPr>
            <a:xfrm rot="16200000" flipV="1">
              <a:off x="6972300" y="1943101"/>
              <a:ext cx="990600" cy="6096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/>
            <p:cNvSpPr/>
            <p:nvPr/>
          </p:nvSpPr>
          <p:spPr>
            <a:xfrm>
              <a:off x="7239000" y="2743200"/>
              <a:ext cx="1219200" cy="60960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ট্যাং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rot="5400000">
            <a:off x="6019800" y="1447800"/>
            <a:ext cx="838200" cy="3810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096000" y="609600"/>
            <a:ext cx="12192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হীল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38600" y="3505201"/>
            <a:ext cx="1219200" cy="1904999"/>
            <a:chOff x="4038600" y="3505201"/>
            <a:chExt cx="1219200" cy="1904999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 flipV="1">
              <a:off x="3886200" y="4114801"/>
              <a:ext cx="1295400" cy="762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4038600" y="4800600"/>
              <a:ext cx="1219200" cy="6096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ফেস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0" y="1752600"/>
            <a:ext cx="1676400" cy="1752600"/>
            <a:chOff x="2286000" y="1752600"/>
            <a:chExt cx="1676400" cy="1752600"/>
          </a:xfrm>
          <a:solidFill>
            <a:srgbClr val="00B050"/>
          </a:solidFill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2895600" y="2438400"/>
              <a:ext cx="1143000" cy="990600"/>
            </a:xfrm>
            <a:prstGeom prst="straightConnector1">
              <a:avLst/>
            </a:prstGeom>
            <a:grpFill/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2286000" y="1752600"/>
              <a:ext cx="1219200" cy="6096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এজ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2000" y="5302468"/>
            <a:ext cx="1219200" cy="945932"/>
            <a:chOff x="762000" y="5302468"/>
            <a:chExt cx="1219200" cy="945932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1371600" y="5302468"/>
              <a:ext cx="381000" cy="30480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762000" y="5638800"/>
              <a:ext cx="1219200" cy="60960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পয়েন্ট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343400" y="5715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ফাইল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714" y="215582"/>
            <a:ext cx="54864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70C0"/>
                </a:solidFill>
              </a:rPr>
              <a:t>ফাইলের বিভিন্ন অংশ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xHrPw1tyL.jpg"/>
          <p:cNvPicPr>
            <a:picLocks noChangeAspect="1"/>
          </p:cNvPicPr>
          <p:nvPr/>
        </p:nvPicPr>
        <p:blipFill>
          <a:blip r:embed="rId2"/>
          <a:srcRect l="7956" t="19900" r="3789" b="10589"/>
          <a:stretch>
            <a:fillRect/>
          </a:stretch>
        </p:blipFill>
        <p:spPr>
          <a:xfrm rot="1249293">
            <a:off x="2341403" y="1085677"/>
            <a:ext cx="6143260" cy="4838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487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ফ্ল্যাট ফাইল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4085843" flipV="1">
            <a:off x="1526373" y="4565020"/>
            <a:ext cx="505324" cy="1380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533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প্রস্থচ্ছেদের আকৃতি অনুসারে বিভিন্ন প্রকার ফাইল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1b964a581592dcc7cd9c226c78b191a79e249f_large.jpg"/>
          <p:cNvPicPr>
            <a:picLocks noChangeAspect="1"/>
          </p:cNvPicPr>
          <p:nvPr/>
        </p:nvPicPr>
        <p:blipFill>
          <a:blip r:embed="rId2"/>
          <a:srcRect l="4717" t="41937" r="5660" b="40138"/>
          <a:stretch>
            <a:fillRect/>
          </a:stretch>
        </p:blipFill>
        <p:spPr>
          <a:xfrm>
            <a:off x="1066800" y="1022132"/>
            <a:ext cx="73914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2286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রাউন্ড ফাইল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ICHRSM10.jpg"/>
          <p:cNvPicPr>
            <a:picLocks noChangeAspect="1"/>
          </p:cNvPicPr>
          <p:nvPr/>
        </p:nvPicPr>
        <p:blipFill>
          <a:blip r:embed="rId3"/>
          <a:srcRect l="2439" t="17480" r="3659" b="25610"/>
          <a:stretch>
            <a:fillRect/>
          </a:stretch>
        </p:blipFill>
        <p:spPr>
          <a:xfrm>
            <a:off x="1066800" y="2895600"/>
            <a:ext cx="76581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105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হাফ রাউন্ড ফাইল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" y="1552902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5334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প্রস্থচ্ছেদের আকৃতি অনুসারে বিভিন্ন প্রকার ফাইল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45924">
            <a:off x="788884" y="5172173"/>
            <a:ext cx="375168" cy="72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1017</TotalTime>
  <Words>297</Words>
  <Application>Microsoft Office PowerPoint</Application>
  <PresentationFormat>On-screen Show (4:3)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Bookman Old Style</vt:lpstr>
      <vt:lpstr>Calibri</vt:lpstr>
      <vt:lpstr>Gill Sans MT</vt:lpstr>
      <vt:lpstr>NikoshBAN</vt:lpstr>
      <vt:lpstr>Times New Roman</vt:lpstr>
      <vt:lpstr>Vrinda</vt:lpstr>
      <vt:lpstr>Wingdings</vt:lpstr>
      <vt:lpstr>Wingdings 3</vt:lpstr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RamizSir</cp:lastModifiedBy>
  <cp:revision>606</cp:revision>
  <dcterms:created xsi:type="dcterms:W3CDTF">2006-08-16T00:00:00Z</dcterms:created>
  <dcterms:modified xsi:type="dcterms:W3CDTF">2019-11-09T07:47:12Z</dcterms:modified>
</cp:coreProperties>
</file>