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1EFADF-5C22-49A6-8ACA-5007941F930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14FC90-6F53-4F3F-931F-41A7DEC059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p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20782"/>
            <a:ext cx="9144001" cy="688173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101850"/>
            <a:ext cx="423068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8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স্থাপত্য\এক লাখি মসজি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475"/>
            <a:ext cx="52578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867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15000" y="533400"/>
            <a:ext cx="3048000" cy="510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0" y="685800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জালালউদ্দিন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১৪১৮-১৪২৩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লাখি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5791200" y="838200"/>
            <a:ext cx="3048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5867400" y="1905000"/>
            <a:ext cx="3048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943600" y="3048000"/>
            <a:ext cx="3048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725" y="381000"/>
            <a:ext cx="2898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122" name="Picture 2" descr="C:\Users\user\Desktop\বড় সোনা 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0450"/>
            <a:ext cx="48006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বড় সোনা 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8886"/>
            <a:ext cx="4800600" cy="25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867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81600" y="1088886"/>
            <a:ext cx="3657600" cy="5311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1524000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নাম-বারদুয়ারি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বারটি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রংঙের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গিলটি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কারুকার্য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১৫২৭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নসরত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5257800" y="1600200"/>
            <a:ext cx="304800" cy="304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5257800" y="2438400"/>
            <a:ext cx="304800" cy="304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5257800" y="3276600"/>
            <a:ext cx="304800" cy="304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5334000" y="4191000"/>
            <a:ext cx="304800" cy="304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5334000" y="5029200"/>
            <a:ext cx="304800" cy="304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F:\স্থাপত্য\এক লাখি মসজি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2732"/>
            <a:ext cx="5486400" cy="19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বড় সোনা 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548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0671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লাখী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867400" y="902732"/>
            <a:ext cx="2895600" cy="1383268"/>
          </a:xfrm>
          <a:prstGeom prst="wedgeEllipseCallout">
            <a:avLst>
              <a:gd name="adj1" fmla="val -51742"/>
              <a:gd name="adj2" fmla="val 512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121175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কব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446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867400" y="2895600"/>
            <a:ext cx="2895600" cy="1447800"/>
          </a:xfrm>
          <a:prstGeom prst="wedgeEllipseCallout">
            <a:avLst>
              <a:gd name="adj1" fmla="val -49063"/>
              <a:gd name="adj2" fmla="val 545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3048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বারদুয়ারি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আদিনা মসজিদ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548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29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আদিনা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172200" y="4800600"/>
            <a:ext cx="2590800" cy="1676400"/>
          </a:xfrm>
          <a:prstGeom prst="wedgeEllipseCallout">
            <a:avLst>
              <a:gd name="adj1" fmla="val -58266"/>
              <a:gd name="adj2" fmla="val 44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8006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‌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ছোট সোন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867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7150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8400" y="990600"/>
            <a:ext cx="24384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1295400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ফিরোজাবাদ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হুসেন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জৈনক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ওয়ালি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400800" y="1371600"/>
            <a:ext cx="3810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400800" y="3505200"/>
            <a:ext cx="3810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স্থাপত্য\খান মাজা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71875"/>
            <a:ext cx="569594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স্থাপত্য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695949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791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0" y="990600"/>
            <a:ext cx="25146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1035308"/>
            <a:ext cx="2209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১৪৫৯খ্রিঃ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নাসিরউদ্দিন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ইলিয়াসের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সমসাময়িক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6248400" y="1143000"/>
            <a:ext cx="304800" cy="304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6172200" y="2362200"/>
            <a:ext cx="304800" cy="304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6248400" y="3657600"/>
            <a:ext cx="304800" cy="304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স্থাপত্য\৬০ 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33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স্থাপত্য\৬০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048000"/>
            <a:ext cx="53625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91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ষাটগম্বুজ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91200" y="609600"/>
            <a:ext cx="2971800" cy="579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909221"/>
            <a:ext cx="297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ষাটটি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নয়,সাতাত্তরটি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পনেরো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একনিষ্ট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সাধক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উলুখ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কর্মটি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কতৃক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বিশ্বসভ্যতার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হিয়াবে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5943600" y="990600"/>
            <a:ext cx="3810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6019800" y="2057400"/>
            <a:ext cx="3810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6019800" y="3124200"/>
            <a:ext cx="3810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6134100" y="4953000"/>
            <a:ext cx="3810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স্থাপত্য\কদম রসু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2863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7825" y="5631359"/>
            <a:ext cx="307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রসুল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990600"/>
            <a:ext cx="32004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0887" y="1066800"/>
            <a:ext cx="3084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গৌড়ে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পদচিহ্নের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ভবনটি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১৫৩১খ্রিঃ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নসরত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5907087" y="1143000"/>
            <a:ext cx="341313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5811044" y="2133600"/>
            <a:ext cx="361156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5867400" y="4572000"/>
            <a:ext cx="361156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স্থাপত্য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791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91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আদমের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609600"/>
            <a:ext cx="2514600" cy="5597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3200" y="609600"/>
            <a:ext cx="205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রামপালে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১৪৮৩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কাফুর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ফতেহ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6248400" y="762000"/>
            <a:ext cx="381000" cy="2667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6324600" y="3009900"/>
            <a:ext cx="381000" cy="2667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F:\স্থাপত্য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477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7912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দরওয়াজা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914400"/>
            <a:ext cx="21336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10668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3201412"/>
            <a:ext cx="137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রুকনউদ্দিন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বরবক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2800" y="3200400"/>
            <a:ext cx="1600200" cy="2975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বড় কাটরা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588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বড় কাটরা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1"/>
            <a:ext cx="558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791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কাটরা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56300" y="609600"/>
            <a:ext cx="2870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4038600"/>
            <a:ext cx="2743200" cy="1756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914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191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বুড়িগঙ্গা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762000"/>
            <a:ext cx="39195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34290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438400"/>
            <a:ext cx="5054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স্থাপত্য\হাজি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62000"/>
            <a:ext cx="56340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2961" y="5867400"/>
            <a:ext cx="5481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খিজিরপুর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762001"/>
            <a:ext cx="2667000" cy="510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91440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নারায়গঞ্জ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শীতলক্ষ্যা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সুবাদার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মিরজুমলা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(১৬৬০-১৬৬৩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পর্তুগিজ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জলদস্যুদের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6172200" y="914400"/>
            <a:ext cx="3048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172200" y="2438400"/>
            <a:ext cx="3048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248400" y="3886200"/>
            <a:ext cx="3048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লালবাগের শাহিমসজিদ 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64769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867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লালবাগের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শাহি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0" y="914400"/>
            <a:ext cx="1981200" cy="495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1255216"/>
            <a:ext cx="1676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সুবাদার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শাহজাদা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ছোট কাটরা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429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ছোট কাটরাচ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52825"/>
            <a:ext cx="5429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5867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কাটরা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19800" y="990600"/>
            <a:ext cx="2743200" cy="4876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1295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শায়েস্তা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১৬৬৩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কাটরা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6172200" y="13716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6248400" y="36576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স্থাপত্য\লালবাগের কেল্ল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096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715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লালবাগের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কেল্লা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35882" y="1066800"/>
            <a:ext cx="22098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1295400"/>
            <a:ext cx="2057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১৬৯০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স্থাপত্য\বিবি প্রি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6629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2800" y="1828800"/>
            <a:ext cx="137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বিবি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সৌধ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10400" y="1295400"/>
            <a:ext cx="16764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5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স্থাপত্য\হোসনী দালা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8673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316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867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হোসনী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দালান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00800" y="1143000"/>
            <a:ext cx="23622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1447800"/>
            <a:ext cx="198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১৬৭৬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শায়েস্তা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হোসনী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6400800" y="16002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New folder\IMG_20191021_200830_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200400" cy="27445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595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মধ্যুযুগের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আদিনা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আবস্থিত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একলাখী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কাটরা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হোসনী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9050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1000" y="2590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" y="3124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00" y="38100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" y="44196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" y="5029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1000" y="5638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505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9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৮৭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 ৯১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3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47888"/>
            <a:ext cx="42370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898525"/>
            <a:ext cx="44132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6670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শ্রেণিঃনবম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৭ম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সামাজিক,অর্থনৈতিক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স্থাপত্য\গিয়াসউদ্দিন আজম শা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3528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স্থাপত্য\৬০ 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90951"/>
            <a:ext cx="33528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স্থাপত্য\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36576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স্থাপত্য\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90949"/>
            <a:ext cx="365760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8453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72400" y="1371600"/>
            <a:ext cx="914400" cy="449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4800" y="1600200"/>
            <a:ext cx="60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মধ্যযুগের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স্থাপত্য\কদম রসু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429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স্থাপত্য\এক লাখি মসজিদ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381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715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96200" y="381000"/>
            <a:ext cx="1143000" cy="60418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48600" y="457200"/>
            <a:ext cx="83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স্থাপত্য\৬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3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235803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3581400"/>
            <a:ext cx="85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চিত্রকলা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58876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শাসকগনের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শাসকগনের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57200" y="2133600"/>
            <a:ext cx="5334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57200" y="3200400"/>
            <a:ext cx="5334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791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আদিনা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1027330"/>
            <a:ext cx="2133600" cy="2935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930057"/>
            <a:ext cx="182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১৩৬৯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আদিনা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9400" y="4038600"/>
            <a:ext cx="2057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4038600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সেকেন্দার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F:\স্থাপত্য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248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স্থাপত্য\গিয়াসউদ্দিন আজম শা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638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1527" y="381000"/>
            <a:ext cx="4891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794266"/>
            <a:ext cx="2667000" cy="14917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6096000" y="2362200"/>
            <a:ext cx="27432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800599"/>
            <a:ext cx="2667000" cy="1357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8382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সোনারগাঁয়ে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4384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কবরের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দরগা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পিরের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দরগা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495800"/>
            <a:ext cx="1828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582</TotalTime>
  <Words>552</Words>
  <Application>Microsoft Office PowerPoint</Application>
  <PresentationFormat>On-screen Show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146</cp:revision>
  <dcterms:created xsi:type="dcterms:W3CDTF">2019-10-28T14:44:48Z</dcterms:created>
  <dcterms:modified xsi:type="dcterms:W3CDTF">2019-11-01T14:42:57Z</dcterms:modified>
</cp:coreProperties>
</file>