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7"/>
  </p:notesMasterIdLst>
  <p:handoutMasterIdLst>
    <p:handoutMasterId r:id="rId18"/>
  </p:handoutMasterIdLst>
  <p:sldIdLst>
    <p:sldId id="258" r:id="rId2"/>
    <p:sldId id="257" r:id="rId3"/>
    <p:sldId id="259" r:id="rId4"/>
    <p:sldId id="260" r:id="rId5"/>
    <p:sldId id="275" r:id="rId6"/>
    <p:sldId id="276" r:id="rId7"/>
    <p:sldId id="268" r:id="rId8"/>
    <p:sldId id="267" r:id="rId9"/>
    <p:sldId id="274" r:id="rId10"/>
    <p:sldId id="273" r:id="rId11"/>
    <p:sldId id="266" r:id="rId12"/>
    <p:sldId id="277" r:id="rId13"/>
    <p:sldId id="261"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FF0000"/>
    <a:srgbClr val="3027E5"/>
    <a:srgbClr val="FF9900"/>
    <a:srgbClr val="FF3300"/>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5" autoAdjust="0"/>
    <p:restoredTop sz="99288" autoAdjust="0"/>
  </p:normalViewPr>
  <p:slideViewPr>
    <p:cSldViewPr>
      <p:cViewPr>
        <p:scale>
          <a:sx n="59" d="100"/>
          <a:sy n="59" d="100"/>
        </p:scale>
        <p:origin x="-93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AU" smtClean="0"/>
              <a:t>selinakhatun778@gmail.com</a:t>
            </a: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8682C2-4C9C-424B-BD93-B41955EF363D}" type="datetime1">
              <a:rPr lang="en-US" smtClean="0"/>
              <a:t>11/22/2019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selinakhatun778@gmail.com</a:t>
            </a: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6FC14-5FE8-49AB-8B00-63EEB46E4A62}" type="slidenum">
              <a:rPr lang="en-AU" smtClean="0"/>
              <a:t>‹#›</a:t>
            </a:fld>
            <a:endParaRPr lang="en-AU"/>
          </a:p>
        </p:txBody>
      </p:sp>
    </p:spTree>
    <p:extLst>
      <p:ext uri="{BB962C8B-B14F-4D97-AF65-F5344CB8AC3E}">
        <p14:creationId xmlns:p14="http://schemas.microsoft.com/office/powerpoint/2010/main" val="108375229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AU" smtClean="0"/>
              <a:t>selinakhatun778@gmail.com</a:t>
            </a: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300B6-BA62-40F7-80A3-4840D23968D3}" type="datetime1">
              <a:rPr lang="en-US" smtClean="0"/>
              <a:t>11/22/2019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selinakhatun778@gmail.com</a:t>
            </a: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BD894-A47E-47F8-A883-29DE5103643F}" type="slidenum">
              <a:rPr lang="en-AU" smtClean="0"/>
              <a:t>‹#›</a:t>
            </a:fld>
            <a:endParaRPr lang="en-AU"/>
          </a:p>
        </p:txBody>
      </p:sp>
    </p:spTree>
    <p:extLst>
      <p:ext uri="{BB962C8B-B14F-4D97-AF65-F5344CB8AC3E}">
        <p14:creationId xmlns:p14="http://schemas.microsoft.com/office/powerpoint/2010/main" val="34967736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8BD894-A47E-47F8-A883-29DE5103643F}" type="slidenum">
              <a:rPr lang="en-AU" smtClean="0"/>
              <a:t>1</a:t>
            </a:fld>
            <a:endParaRPr lang="en-AU"/>
          </a:p>
        </p:txBody>
      </p:sp>
      <p:sp>
        <p:nvSpPr>
          <p:cNvPr id="5" name="Footer Placeholder 4"/>
          <p:cNvSpPr>
            <a:spLocks noGrp="1"/>
          </p:cNvSpPr>
          <p:nvPr>
            <p:ph type="ftr" sz="quarter" idx="11"/>
          </p:nvPr>
        </p:nvSpPr>
        <p:spPr/>
        <p:txBody>
          <a:bodyPr/>
          <a:lstStyle/>
          <a:p>
            <a:r>
              <a:rPr lang="en-AU" smtClean="0"/>
              <a:t>selinakhatun778@gmail.com</a:t>
            </a:r>
            <a:endParaRPr lang="en-AU"/>
          </a:p>
        </p:txBody>
      </p:sp>
      <p:sp>
        <p:nvSpPr>
          <p:cNvPr id="6" name="Date Placeholder 5"/>
          <p:cNvSpPr>
            <a:spLocks noGrp="1"/>
          </p:cNvSpPr>
          <p:nvPr>
            <p:ph type="dt" idx="12"/>
          </p:nvPr>
        </p:nvSpPr>
        <p:spPr/>
        <p:txBody>
          <a:bodyPr/>
          <a:lstStyle/>
          <a:p>
            <a:fld id="{8EADEB7E-79B6-4E26-8FC4-E844293D7BBE}" type="datetime1">
              <a:rPr lang="en-US" smtClean="0"/>
              <a:t>11/22/2019</a:t>
            </a:fld>
            <a:endParaRPr lang="en-AU"/>
          </a:p>
        </p:txBody>
      </p:sp>
      <p:sp>
        <p:nvSpPr>
          <p:cNvPr id="7" name="Header Placeholder 6"/>
          <p:cNvSpPr>
            <a:spLocks noGrp="1"/>
          </p:cNvSpPr>
          <p:nvPr>
            <p:ph type="hdr" sz="quarter" idx="13"/>
          </p:nvPr>
        </p:nvSpPr>
        <p:spPr/>
        <p:txBody>
          <a:bodyPr/>
          <a:lstStyle/>
          <a:p>
            <a:r>
              <a:rPr lang="en-AU" smtClean="0"/>
              <a:t>selinakhatun778@gmail.com</a:t>
            </a:r>
            <a:endParaRPr lang="en-AU"/>
          </a:p>
        </p:txBody>
      </p:sp>
    </p:spTree>
    <p:extLst>
      <p:ext uri="{BB962C8B-B14F-4D97-AF65-F5344CB8AC3E}">
        <p14:creationId xmlns:p14="http://schemas.microsoft.com/office/powerpoint/2010/main" val="261597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AU" smtClean="0"/>
              <a:t>selinakhatun778@gmail.com</a:t>
            </a:r>
            <a:endParaRPr lang="en-AU"/>
          </a:p>
        </p:txBody>
      </p:sp>
      <p:sp>
        <p:nvSpPr>
          <p:cNvPr id="5" name="Date Placeholder 4"/>
          <p:cNvSpPr>
            <a:spLocks noGrp="1"/>
          </p:cNvSpPr>
          <p:nvPr>
            <p:ph type="dt" idx="11"/>
          </p:nvPr>
        </p:nvSpPr>
        <p:spPr/>
        <p:txBody>
          <a:bodyPr/>
          <a:lstStyle/>
          <a:p>
            <a:fld id="{4E5300B6-BA62-40F7-80A3-4840D23968D3}" type="datetime1">
              <a:rPr lang="en-US" smtClean="0"/>
              <a:t>11/22/2019</a:t>
            </a:fld>
            <a:endParaRPr lang="en-AU"/>
          </a:p>
        </p:txBody>
      </p:sp>
      <p:sp>
        <p:nvSpPr>
          <p:cNvPr id="6" name="Footer Placeholder 5"/>
          <p:cNvSpPr>
            <a:spLocks noGrp="1"/>
          </p:cNvSpPr>
          <p:nvPr>
            <p:ph type="ftr" sz="quarter" idx="12"/>
          </p:nvPr>
        </p:nvSpPr>
        <p:spPr/>
        <p:txBody>
          <a:bodyPr/>
          <a:lstStyle/>
          <a:p>
            <a:r>
              <a:rPr lang="en-AU" smtClean="0"/>
              <a:t>selinakhatun778@gmail.com</a:t>
            </a:r>
            <a:endParaRPr lang="en-AU"/>
          </a:p>
        </p:txBody>
      </p:sp>
      <p:sp>
        <p:nvSpPr>
          <p:cNvPr id="7" name="Slide Number Placeholder 6"/>
          <p:cNvSpPr>
            <a:spLocks noGrp="1"/>
          </p:cNvSpPr>
          <p:nvPr>
            <p:ph type="sldNum" sz="quarter" idx="13"/>
          </p:nvPr>
        </p:nvSpPr>
        <p:spPr/>
        <p:txBody>
          <a:bodyPr/>
          <a:lstStyle/>
          <a:p>
            <a:fld id="{EC8BD894-A47E-47F8-A883-29DE5103643F}" type="slidenum">
              <a:rPr lang="en-AU" smtClean="0"/>
              <a:t>5</a:t>
            </a:fld>
            <a:endParaRPr lang="en-AU"/>
          </a:p>
        </p:txBody>
      </p:sp>
    </p:spTree>
    <p:extLst>
      <p:ext uri="{BB962C8B-B14F-4D97-AF65-F5344CB8AC3E}">
        <p14:creationId xmlns:p14="http://schemas.microsoft.com/office/powerpoint/2010/main" val="90001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AU" smtClean="0"/>
              <a:t>selinakhatun778@gmail.com</a:t>
            </a:r>
            <a:endParaRPr lang="en-AU"/>
          </a:p>
        </p:txBody>
      </p:sp>
      <p:sp>
        <p:nvSpPr>
          <p:cNvPr id="5" name="Date Placeholder 4"/>
          <p:cNvSpPr>
            <a:spLocks noGrp="1"/>
          </p:cNvSpPr>
          <p:nvPr>
            <p:ph type="dt" idx="11"/>
          </p:nvPr>
        </p:nvSpPr>
        <p:spPr/>
        <p:txBody>
          <a:bodyPr/>
          <a:lstStyle/>
          <a:p>
            <a:fld id="{BD809C54-ED89-43D2-89AC-9066E67D99B7}" type="datetime1">
              <a:rPr lang="en-US" smtClean="0"/>
              <a:t>11/22/2019</a:t>
            </a:fld>
            <a:endParaRPr lang="en-AU"/>
          </a:p>
        </p:txBody>
      </p:sp>
      <p:sp>
        <p:nvSpPr>
          <p:cNvPr id="6" name="Footer Placeholder 5"/>
          <p:cNvSpPr>
            <a:spLocks noGrp="1"/>
          </p:cNvSpPr>
          <p:nvPr>
            <p:ph type="ftr" sz="quarter" idx="12"/>
          </p:nvPr>
        </p:nvSpPr>
        <p:spPr/>
        <p:txBody>
          <a:bodyPr/>
          <a:lstStyle/>
          <a:p>
            <a:r>
              <a:rPr lang="en-AU" smtClean="0"/>
              <a:t>selinakhatun778@gmail.com</a:t>
            </a:r>
            <a:endParaRPr lang="en-AU"/>
          </a:p>
        </p:txBody>
      </p:sp>
      <p:sp>
        <p:nvSpPr>
          <p:cNvPr id="7" name="Slide Number Placeholder 6"/>
          <p:cNvSpPr>
            <a:spLocks noGrp="1"/>
          </p:cNvSpPr>
          <p:nvPr>
            <p:ph type="sldNum" sz="quarter" idx="13"/>
          </p:nvPr>
        </p:nvSpPr>
        <p:spPr/>
        <p:txBody>
          <a:bodyPr/>
          <a:lstStyle/>
          <a:p>
            <a:fld id="{EC8BD894-A47E-47F8-A883-29DE5103643F}" type="slidenum">
              <a:rPr lang="en-AU" smtClean="0"/>
              <a:t>13</a:t>
            </a:fld>
            <a:endParaRPr lang="en-AU"/>
          </a:p>
        </p:txBody>
      </p:sp>
    </p:spTree>
    <p:extLst>
      <p:ext uri="{BB962C8B-B14F-4D97-AF65-F5344CB8AC3E}">
        <p14:creationId xmlns:p14="http://schemas.microsoft.com/office/powerpoint/2010/main" val="101405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0" indent="0" algn="ctr">
              <a:buNone/>
              <a:defRPr>
                <a:solidFill>
                  <a:schemeClr val="tx1">
                    <a:tint val="75000"/>
                  </a:schemeClr>
                </a:solidFill>
              </a:defRPr>
            </a:lvl3pPr>
            <a:lvl4pPr marL="1371390" indent="0" algn="ctr">
              <a:buNone/>
              <a:defRPr>
                <a:solidFill>
                  <a:schemeClr val="tx1">
                    <a:tint val="75000"/>
                  </a:schemeClr>
                </a:solidFill>
              </a:defRPr>
            </a:lvl4pPr>
            <a:lvl5pPr marL="1828520" indent="0" algn="ctr">
              <a:buNone/>
              <a:defRPr>
                <a:solidFill>
                  <a:schemeClr val="tx1">
                    <a:tint val="75000"/>
                  </a:schemeClr>
                </a:solidFill>
              </a:defRPr>
            </a:lvl5pPr>
            <a:lvl6pPr marL="2285649" indent="0" algn="ctr">
              <a:buNone/>
              <a:defRPr>
                <a:solidFill>
                  <a:schemeClr val="tx1">
                    <a:tint val="75000"/>
                  </a:schemeClr>
                </a:solidFill>
              </a:defRPr>
            </a:lvl6pPr>
            <a:lvl7pPr marL="2742779" indent="0" algn="ctr">
              <a:buNone/>
              <a:defRPr>
                <a:solidFill>
                  <a:schemeClr val="tx1">
                    <a:tint val="75000"/>
                  </a:schemeClr>
                </a:solidFill>
              </a:defRPr>
            </a:lvl7pPr>
            <a:lvl8pPr marL="3199909"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028B3C8-50B2-481C-B360-4707946140A8}" type="datetime1">
              <a:rPr lang="en-US" smtClean="0"/>
              <a:t>11/22/2019</a:t>
            </a:fld>
            <a:endParaRPr lang="en-US"/>
          </a:p>
        </p:txBody>
      </p:sp>
      <p:sp>
        <p:nvSpPr>
          <p:cNvPr id="5" name="Footer Placeholder 4"/>
          <p:cNvSpPr>
            <a:spLocks noGrp="1"/>
          </p:cNvSpPr>
          <p:nvPr>
            <p:ph type="ftr" sz="quarter" idx="11"/>
          </p:nvPr>
        </p:nvSpPr>
        <p:spPr/>
        <p:txBody>
          <a:bodyPr/>
          <a:lstStyle/>
          <a:p>
            <a:r>
              <a:rPr lang="en-US" smtClean="0"/>
              <a:t>selinakhatun778@gmail.com</a:t>
            </a:r>
            <a:endParaRPr lang="en-US"/>
          </a:p>
        </p:txBody>
      </p:sp>
      <p:sp>
        <p:nvSpPr>
          <p:cNvPr id="6" name="Slide Number Placeholder 5"/>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2521243001"/>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514CC08-C350-40D9-8B00-44B1750A71AA}" type="datetime1">
              <a:rPr lang="en-US" smtClean="0"/>
              <a:t>11/22/2019</a:t>
            </a:fld>
            <a:endParaRPr lang="en-US"/>
          </a:p>
        </p:txBody>
      </p:sp>
      <p:sp>
        <p:nvSpPr>
          <p:cNvPr id="5" name="Footer Placeholder 4"/>
          <p:cNvSpPr>
            <a:spLocks noGrp="1"/>
          </p:cNvSpPr>
          <p:nvPr>
            <p:ph type="ftr" sz="quarter" idx="11"/>
          </p:nvPr>
        </p:nvSpPr>
        <p:spPr/>
        <p:txBody>
          <a:bodyPr/>
          <a:lstStyle/>
          <a:p>
            <a:r>
              <a:rPr lang="en-US" smtClean="0"/>
              <a:t>selinakhatun778@gmail.com</a:t>
            </a:r>
            <a:endParaRPr lang="en-US"/>
          </a:p>
        </p:txBody>
      </p:sp>
      <p:sp>
        <p:nvSpPr>
          <p:cNvPr id="6" name="Slide Number Placeholder 5"/>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691261448"/>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8401845-4F39-44FA-A293-6534BA278875}" type="datetime1">
              <a:rPr lang="en-US" smtClean="0"/>
              <a:t>11/22/2019</a:t>
            </a:fld>
            <a:endParaRPr lang="en-US"/>
          </a:p>
        </p:txBody>
      </p:sp>
      <p:sp>
        <p:nvSpPr>
          <p:cNvPr id="5" name="Footer Placeholder 4"/>
          <p:cNvSpPr>
            <a:spLocks noGrp="1"/>
          </p:cNvSpPr>
          <p:nvPr>
            <p:ph type="ftr" sz="quarter" idx="11"/>
          </p:nvPr>
        </p:nvSpPr>
        <p:spPr/>
        <p:txBody>
          <a:bodyPr/>
          <a:lstStyle/>
          <a:p>
            <a:r>
              <a:rPr lang="en-US" smtClean="0"/>
              <a:t>selinakhatun778@gmail.com</a:t>
            </a:r>
            <a:endParaRPr lang="en-US"/>
          </a:p>
        </p:txBody>
      </p:sp>
      <p:sp>
        <p:nvSpPr>
          <p:cNvPr id="6" name="Slide Number Placeholder 5"/>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815905642"/>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618D91-2226-4601-8AF4-20483625D031}" type="datetime1">
              <a:rPr lang="en-US" smtClean="0"/>
              <a:t>11/22/2019</a:t>
            </a:fld>
            <a:endParaRPr lang="en-US"/>
          </a:p>
        </p:txBody>
      </p:sp>
      <p:sp>
        <p:nvSpPr>
          <p:cNvPr id="5" name="Footer Placeholder 4"/>
          <p:cNvSpPr>
            <a:spLocks noGrp="1"/>
          </p:cNvSpPr>
          <p:nvPr>
            <p:ph type="ftr" sz="quarter" idx="11"/>
          </p:nvPr>
        </p:nvSpPr>
        <p:spPr/>
        <p:txBody>
          <a:bodyPr/>
          <a:lstStyle/>
          <a:p>
            <a:r>
              <a:rPr lang="en-US" smtClean="0"/>
              <a:t>selinakhatun778@gmail.com</a:t>
            </a:r>
            <a:endParaRPr lang="en-US"/>
          </a:p>
        </p:txBody>
      </p:sp>
      <p:sp>
        <p:nvSpPr>
          <p:cNvPr id="6" name="Slide Number Placeholder 5"/>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585622499"/>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0" indent="0">
              <a:buNone/>
              <a:defRPr sz="1600">
                <a:solidFill>
                  <a:schemeClr val="tx1">
                    <a:tint val="75000"/>
                  </a:schemeClr>
                </a:solidFill>
              </a:defRPr>
            </a:lvl3pPr>
            <a:lvl4pPr marL="1371390" indent="0">
              <a:buNone/>
              <a:defRPr sz="1400">
                <a:solidFill>
                  <a:schemeClr val="tx1">
                    <a:tint val="75000"/>
                  </a:schemeClr>
                </a:solidFill>
              </a:defRPr>
            </a:lvl4pPr>
            <a:lvl5pPr marL="1828520" indent="0">
              <a:buNone/>
              <a:defRPr sz="1400">
                <a:solidFill>
                  <a:schemeClr val="tx1">
                    <a:tint val="75000"/>
                  </a:schemeClr>
                </a:solidFill>
              </a:defRPr>
            </a:lvl5pPr>
            <a:lvl6pPr marL="2285649" indent="0">
              <a:buNone/>
              <a:defRPr sz="1400">
                <a:solidFill>
                  <a:schemeClr val="tx1">
                    <a:tint val="75000"/>
                  </a:schemeClr>
                </a:solidFill>
              </a:defRPr>
            </a:lvl6pPr>
            <a:lvl7pPr marL="2742779" indent="0">
              <a:buNone/>
              <a:defRPr sz="1400">
                <a:solidFill>
                  <a:schemeClr val="tx1">
                    <a:tint val="75000"/>
                  </a:schemeClr>
                </a:solidFill>
              </a:defRPr>
            </a:lvl7pPr>
            <a:lvl8pPr marL="3199909"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65414-0284-48F8-8D94-7A063F0957A3}" type="datetime1">
              <a:rPr lang="en-US" smtClean="0"/>
              <a:t>11/22/2019</a:t>
            </a:fld>
            <a:endParaRPr lang="en-US"/>
          </a:p>
        </p:txBody>
      </p:sp>
      <p:sp>
        <p:nvSpPr>
          <p:cNvPr id="5" name="Footer Placeholder 4"/>
          <p:cNvSpPr>
            <a:spLocks noGrp="1"/>
          </p:cNvSpPr>
          <p:nvPr>
            <p:ph type="ftr" sz="quarter" idx="11"/>
          </p:nvPr>
        </p:nvSpPr>
        <p:spPr/>
        <p:txBody>
          <a:bodyPr/>
          <a:lstStyle/>
          <a:p>
            <a:r>
              <a:rPr lang="en-US" smtClean="0"/>
              <a:t>selinakhatun778@gmail.com</a:t>
            </a:r>
            <a:endParaRPr lang="en-US"/>
          </a:p>
        </p:txBody>
      </p:sp>
      <p:sp>
        <p:nvSpPr>
          <p:cNvPr id="6" name="Slide Number Placeholder 5"/>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2279984097"/>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F2F7AD6-C02F-438F-B55E-77E8B8390C14}" type="datetime1">
              <a:rPr lang="en-US" smtClean="0"/>
              <a:t>11/22/2019</a:t>
            </a:fld>
            <a:endParaRPr lang="en-US"/>
          </a:p>
        </p:txBody>
      </p:sp>
      <p:sp>
        <p:nvSpPr>
          <p:cNvPr id="6" name="Footer Placeholder 5"/>
          <p:cNvSpPr>
            <a:spLocks noGrp="1"/>
          </p:cNvSpPr>
          <p:nvPr>
            <p:ph type="ftr" sz="quarter" idx="11"/>
          </p:nvPr>
        </p:nvSpPr>
        <p:spPr/>
        <p:txBody>
          <a:bodyPr/>
          <a:lstStyle/>
          <a:p>
            <a:r>
              <a:rPr lang="en-US" smtClean="0"/>
              <a:t>selinakhatun778@gmail.com</a:t>
            </a:r>
            <a:endParaRPr lang="en-US"/>
          </a:p>
        </p:txBody>
      </p:sp>
      <p:sp>
        <p:nvSpPr>
          <p:cNvPr id="7" name="Slide Number Placeholder 6"/>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142530815"/>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30" indent="0">
              <a:buNone/>
              <a:defRPr sz="2000" b="1"/>
            </a:lvl2pPr>
            <a:lvl3pPr marL="914260" indent="0">
              <a:buNone/>
              <a:defRPr sz="1800" b="1"/>
            </a:lvl3pPr>
            <a:lvl4pPr marL="1371390" indent="0">
              <a:buNone/>
              <a:defRPr sz="1600" b="1"/>
            </a:lvl4pPr>
            <a:lvl5pPr marL="1828520" indent="0">
              <a:buNone/>
              <a:defRPr sz="1600" b="1"/>
            </a:lvl5pPr>
            <a:lvl6pPr marL="2285649" indent="0">
              <a:buNone/>
              <a:defRPr sz="1600" b="1"/>
            </a:lvl6pPr>
            <a:lvl7pPr marL="2742779"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30" indent="0">
              <a:buNone/>
              <a:defRPr sz="2000" b="1"/>
            </a:lvl2pPr>
            <a:lvl3pPr marL="914260" indent="0">
              <a:buNone/>
              <a:defRPr sz="1800" b="1"/>
            </a:lvl3pPr>
            <a:lvl4pPr marL="1371390" indent="0">
              <a:buNone/>
              <a:defRPr sz="1600" b="1"/>
            </a:lvl4pPr>
            <a:lvl5pPr marL="1828520" indent="0">
              <a:buNone/>
              <a:defRPr sz="1600" b="1"/>
            </a:lvl5pPr>
            <a:lvl6pPr marL="2285649" indent="0">
              <a:buNone/>
              <a:defRPr sz="1600" b="1"/>
            </a:lvl6pPr>
            <a:lvl7pPr marL="2742779"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6275782-9F67-43BD-9616-32399C61E62B}" type="datetime1">
              <a:rPr lang="en-US" smtClean="0"/>
              <a:t>11/22/2019</a:t>
            </a:fld>
            <a:endParaRPr lang="en-US"/>
          </a:p>
        </p:txBody>
      </p:sp>
      <p:sp>
        <p:nvSpPr>
          <p:cNvPr id="8" name="Footer Placeholder 7"/>
          <p:cNvSpPr>
            <a:spLocks noGrp="1"/>
          </p:cNvSpPr>
          <p:nvPr>
            <p:ph type="ftr" sz="quarter" idx="11"/>
          </p:nvPr>
        </p:nvSpPr>
        <p:spPr/>
        <p:txBody>
          <a:bodyPr/>
          <a:lstStyle/>
          <a:p>
            <a:r>
              <a:rPr lang="en-US" smtClean="0"/>
              <a:t>selinakhatun778@gmail.com</a:t>
            </a:r>
            <a:endParaRPr lang="en-US"/>
          </a:p>
        </p:txBody>
      </p:sp>
      <p:sp>
        <p:nvSpPr>
          <p:cNvPr id="9" name="Slide Number Placeholder 8"/>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3604771614"/>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789FE60-60C7-429D-AEAA-ACEE04AFA29A}" type="datetime1">
              <a:rPr lang="en-US" smtClean="0"/>
              <a:t>11/22/2019</a:t>
            </a:fld>
            <a:endParaRPr lang="en-US"/>
          </a:p>
        </p:txBody>
      </p:sp>
      <p:sp>
        <p:nvSpPr>
          <p:cNvPr id="4" name="Footer Placeholder 3"/>
          <p:cNvSpPr>
            <a:spLocks noGrp="1"/>
          </p:cNvSpPr>
          <p:nvPr>
            <p:ph type="ftr" sz="quarter" idx="11"/>
          </p:nvPr>
        </p:nvSpPr>
        <p:spPr/>
        <p:txBody>
          <a:bodyPr/>
          <a:lstStyle/>
          <a:p>
            <a:r>
              <a:rPr lang="en-US" smtClean="0"/>
              <a:t>selinakhatun778@gmail.com</a:t>
            </a:r>
            <a:endParaRPr lang="en-US"/>
          </a:p>
        </p:txBody>
      </p:sp>
      <p:sp>
        <p:nvSpPr>
          <p:cNvPr id="5" name="Slide Number Placeholder 4"/>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3656905809"/>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1949E-3C23-49C5-B04E-281E85EA7584}" type="datetime1">
              <a:rPr lang="en-US" smtClean="0"/>
              <a:t>11/22/2019</a:t>
            </a:fld>
            <a:endParaRPr lang="en-US"/>
          </a:p>
        </p:txBody>
      </p:sp>
      <p:sp>
        <p:nvSpPr>
          <p:cNvPr id="3" name="Footer Placeholder 2"/>
          <p:cNvSpPr>
            <a:spLocks noGrp="1"/>
          </p:cNvSpPr>
          <p:nvPr>
            <p:ph type="ftr" sz="quarter" idx="11"/>
          </p:nvPr>
        </p:nvSpPr>
        <p:spPr/>
        <p:txBody>
          <a:bodyPr/>
          <a:lstStyle/>
          <a:p>
            <a:r>
              <a:rPr lang="en-US" smtClean="0"/>
              <a:t>selinakhatun778@gmail.com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5" name="Group 4"/>
          <p:cNvGrpSpPr/>
          <p:nvPr userDrawn="1"/>
        </p:nvGrpSpPr>
        <p:grpSpPr>
          <a:xfrm>
            <a:off x="0" y="8908"/>
            <a:ext cx="12192000" cy="6858001"/>
            <a:chOff x="0" y="1"/>
            <a:chExt cx="12192000" cy="6858001"/>
          </a:xfrm>
        </p:grpSpPr>
        <p:sp>
          <p:nvSpPr>
            <p:cNvPr id="6" name="Frame 5"/>
            <p:cNvSpPr/>
            <p:nvPr/>
          </p:nvSpPr>
          <p:spPr>
            <a:xfrm>
              <a:off x="0" y="2"/>
              <a:ext cx="12192000" cy="6858000"/>
            </a:xfrm>
            <a:prstGeom prst="frame">
              <a:avLst>
                <a:gd name="adj1" fmla="val 35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4500" y="1"/>
              <a:ext cx="2447499" cy="1099954"/>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3" y="5755772"/>
              <a:ext cx="2447499" cy="109995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390012" y="5029682"/>
              <a:ext cx="2447499" cy="109995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73772" y="702378"/>
              <a:ext cx="2447499" cy="1099954"/>
            </a:xfrm>
            <a:prstGeom prst="rect">
              <a:avLst/>
            </a:prstGeom>
          </p:spPr>
        </p:pic>
      </p:grpSp>
    </p:spTree>
    <p:extLst>
      <p:ext uri="{BB962C8B-B14F-4D97-AF65-F5344CB8AC3E}">
        <p14:creationId xmlns:p14="http://schemas.microsoft.com/office/powerpoint/2010/main" val="3116745616"/>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30" indent="0">
              <a:buNone/>
              <a:defRPr sz="1200"/>
            </a:lvl2pPr>
            <a:lvl3pPr marL="914260" indent="0">
              <a:buNone/>
              <a:defRPr sz="1000"/>
            </a:lvl3pPr>
            <a:lvl4pPr marL="1371390" indent="0">
              <a:buNone/>
              <a:defRPr sz="900"/>
            </a:lvl4pPr>
            <a:lvl5pPr marL="1828520" indent="0">
              <a:buNone/>
              <a:defRPr sz="900"/>
            </a:lvl5pPr>
            <a:lvl6pPr marL="2285649" indent="0">
              <a:buNone/>
              <a:defRPr sz="900"/>
            </a:lvl6pPr>
            <a:lvl7pPr marL="2742779"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3325A-A7B3-49C4-B5B4-9AE254837426}" type="datetime1">
              <a:rPr lang="en-US" smtClean="0"/>
              <a:t>11/22/2019</a:t>
            </a:fld>
            <a:endParaRPr lang="en-US"/>
          </a:p>
        </p:txBody>
      </p:sp>
      <p:sp>
        <p:nvSpPr>
          <p:cNvPr id="6" name="Footer Placeholder 5"/>
          <p:cNvSpPr>
            <a:spLocks noGrp="1"/>
          </p:cNvSpPr>
          <p:nvPr>
            <p:ph type="ftr" sz="quarter" idx="11"/>
          </p:nvPr>
        </p:nvSpPr>
        <p:spPr/>
        <p:txBody>
          <a:bodyPr/>
          <a:lstStyle/>
          <a:p>
            <a:r>
              <a:rPr lang="en-US" smtClean="0"/>
              <a:t>selinakhatun778@gmail.com</a:t>
            </a:r>
            <a:endParaRPr lang="en-US"/>
          </a:p>
        </p:txBody>
      </p:sp>
      <p:sp>
        <p:nvSpPr>
          <p:cNvPr id="7" name="Slide Number Placeholder 6"/>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632739802"/>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30" indent="0">
              <a:buNone/>
              <a:defRPr sz="2800"/>
            </a:lvl2pPr>
            <a:lvl3pPr marL="914260" indent="0">
              <a:buNone/>
              <a:defRPr sz="2400"/>
            </a:lvl3pPr>
            <a:lvl4pPr marL="1371390" indent="0">
              <a:buNone/>
              <a:defRPr sz="2000"/>
            </a:lvl4pPr>
            <a:lvl5pPr marL="1828520" indent="0">
              <a:buNone/>
              <a:defRPr sz="2000"/>
            </a:lvl5pPr>
            <a:lvl6pPr marL="2285649" indent="0">
              <a:buNone/>
              <a:defRPr sz="2000"/>
            </a:lvl6pPr>
            <a:lvl7pPr marL="2742779" indent="0">
              <a:buNone/>
              <a:defRPr sz="2000"/>
            </a:lvl7pPr>
            <a:lvl8pPr marL="3199909" indent="0">
              <a:buNone/>
              <a:defRPr sz="2000"/>
            </a:lvl8pPr>
            <a:lvl9pPr marL="3657039"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30" indent="0">
              <a:buNone/>
              <a:defRPr sz="1200"/>
            </a:lvl2pPr>
            <a:lvl3pPr marL="914260" indent="0">
              <a:buNone/>
              <a:defRPr sz="1000"/>
            </a:lvl3pPr>
            <a:lvl4pPr marL="1371390" indent="0">
              <a:buNone/>
              <a:defRPr sz="900"/>
            </a:lvl4pPr>
            <a:lvl5pPr marL="1828520" indent="0">
              <a:buNone/>
              <a:defRPr sz="900"/>
            </a:lvl5pPr>
            <a:lvl6pPr marL="2285649" indent="0">
              <a:buNone/>
              <a:defRPr sz="900"/>
            </a:lvl6pPr>
            <a:lvl7pPr marL="2742779"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031E7-F111-4CD1-A861-8C894F97B590}" type="datetime1">
              <a:rPr lang="en-US" smtClean="0"/>
              <a:t>11/22/2019</a:t>
            </a:fld>
            <a:endParaRPr lang="en-US"/>
          </a:p>
        </p:txBody>
      </p:sp>
      <p:sp>
        <p:nvSpPr>
          <p:cNvPr id="6" name="Footer Placeholder 5"/>
          <p:cNvSpPr>
            <a:spLocks noGrp="1"/>
          </p:cNvSpPr>
          <p:nvPr>
            <p:ph type="ftr" sz="quarter" idx="11"/>
          </p:nvPr>
        </p:nvSpPr>
        <p:spPr/>
        <p:txBody>
          <a:bodyPr/>
          <a:lstStyle/>
          <a:p>
            <a:r>
              <a:rPr lang="en-US" smtClean="0"/>
              <a:t>selinakhatun778@gmail.com</a:t>
            </a:r>
            <a:endParaRPr lang="en-US"/>
          </a:p>
        </p:txBody>
      </p:sp>
      <p:sp>
        <p:nvSpPr>
          <p:cNvPr id="7" name="Slide Number Placeholder 6"/>
          <p:cNvSpPr>
            <a:spLocks noGrp="1"/>
          </p:cNvSpPr>
          <p:nvPr>
            <p:ph type="sldNum" sz="quarter" idx="12"/>
          </p:nvPr>
        </p:nvSpPr>
        <p:spPr/>
        <p:txBody>
          <a:bodyPr/>
          <a:lstStyle/>
          <a:p>
            <a:fld id="{495D2EF9-9BCD-44D1-B228-5DAEFB6FFD3B}" type="slidenum">
              <a:rPr lang="en-US" smtClean="0"/>
              <a:t>‹#›</a:t>
            </a:fld>
            <a:endParaRPr lang="en-US"/>
          </a:p>
        </p:txBody>
      </p:sp>
    </p:spTree>
    <p:extLst>
      <p:ext uri="{BB962C8B-B14F-4D97-AF65-F5344CB8AC3E}">
        <p14:creationId xmlns:p14="http://schemas.microsoft.com/office/powerpoint/2010/main" val="609865031"/>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26" tIns="45713" rIns="91426" bIns="45713"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2"/>
            <a:ext cx="10972800" cy="4525963"/>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2"/>
            <a:ext cx="2844800" cy="365125"/>
          </a:xfrm>
          <a:prstGeom prst="rect">
            <a:avLst/>
          </a:prstGeom>
        </p:spPr>
        <p:txBody>
          <a:bodyPr vert="horz" lIns="91426" tIns="45713" rIns="91426" bIns="45713" rtlCol="0" anchor="ctr"/>
          <a:lstStyle>
            <a:lvl1pPr algn="l">
              <a:defRPr sz="1200">
                <a:solidFill>
                  <a:schemeClr val="tx1">
                    <a:tint val="75000"/>
                  </a:schemeClr>
                </a:solidFill>
              </a:defRPr>
            </a:lvl1pPr>
          </a:lstStyle>
          <a:p>
            <a:fld id="{6B3F8CE8-B19C-4BE1-A662-904D49A63313}" type="datetime1">
              <a:rPr lang="en-US" smtClean="0"/>
              <a:t>11/22/2019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26" tIns="45713" rIns="91426" bIns="45713" rtlCol="0" anchor="ctr"/>
          <a:lstStyle>
            <a:lvl1pPr algn="ctr">
              <a:defRPr sz="1200">
                <a:solidFill>
                  <a:schemeClr val="tx1">
                    <a:tint val="75000"/>
                  </a:schemeClr>
                </a:solidFill>
              </a:defRPr>
            </a:lvl1pPr>
          </a:lstStyle>
          <a:p>
            <a:r>
              <a:rPr lang="en-US" smtClean="0"/>
              <a:t>selinakhatun778@gmail.com</a:t>
            </a: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26" tIns="45713" rIns="91426" bIns="45713" rtlCol="0" anchor="ctr"/>
          <a:lstStyle>
            <a:lvl1pPr algn="r">
              <a:defRPr sz="1200">
                <a:solidFill>
                  <a:schemeClr val="tx1">
                    <a:tint val="75000"/>
                  </a:schemeClr>
                </a:solidFill>
              </a:defRPr>
            </a:lvl1pPr>
          </a:lstStyle>
          <a:p>
            <a:fld id="{495D2EF9-9BCD-44D1-B228-5DAEFB6FFD3B}" type="slidenum">
              <a:rPr lang="en-US" smtClean="0"/>
              <a:t>‹#›</a:t>
            </a:fld>
            <a:endParaRPr lang="en-US"/>
          </a:p>
        </p:txBody>
      </p:sp>
    </p:spTree>
    <p:extLst>
      <p:ext uri="{BB962C8B-B14F-4D97-AF65-F5344CB8AC3E}">
        <p14:creationId xmlns:p14="http://schemas.microsoft.com/office/powerpoint/2010/main" val="21980777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hf hdr="0"/>
  <p:txStyles>
    <p:titleStyle>
      <a:lvl1pPr algn="ctr" defTabSz="91426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6" algn="l" defTabSz="9142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5" indent="-228565" algn="l" defTabSz="9142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5"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4"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0" rtl="0" eaLnBrk="1" latinLnBrk="0" hangingPunct="1">
        <a:defRPr sz="1800" kern="1200">
          <a:solidFill>
            <a:schemeClr val="tx1"/>
          </a:solidFill>
          <a:latin typeface="+mn-lt"/>
          <a:ea typeface="+mn-ea"/>
          <a:cs typeface="+mn-cs"/>
        </a:defRPr>
      </a:lvl1pPr>
      <a:lvl2pPr marL="457130" algn="l" defTabSz="914260" rtl="0" eaLnBrk="1" latinLnBrk="0" hangingPunct="1">
        <a:defRPr sz="1800" kern="1200">
          <a:solidFill>
            <a:schemeClr val="tx1"/>
          </a:solidFill>
          <a:latin typeface="+mn-lt"/>
          <a:ea typeface="+mn-ea"/>
          <a:cs typeface="+mn-cs"/>
        </a:defRPr>
      </a:lvl2pPr>
      <a:lvl3pPr marL="914260" algn="l" defTabSz="914260" rtl="0" eaLnBrk="1" latinLnBrk="0" hangingPunct="1">
        <a:defRPr sz="1800" kern="1200">
          <a:solidFill>
            <a:schemeClr val="tx1"/>
          </a:solidFill>
          <a:latin typeface="+mn-lt"/>
          <a:ea typeface="+mn-ea"/>
          <a:cs typeface="+mn-cs"/>
        </a:defRPr>
      </a:lvl3pPr>
      <a:lvl4pPr marL="1371390" algn="l" defTabSz="914260" rtl="0" eaLnBrk="1" latinLnBrk="0" hangingPunct="1">
        <a:defRPr sz="1800" kern="1200">
          <a:solidFill>
            <a:schemeClr val="tx1"/>
          </a:solidFill>
          <a:latin typeface="+mn-lt"/>
          <a:ea typeface="+mn-ea"/>
          <a:cs typeface="+mn-cs"/>
        </a:defRPr>
      </a:lvl4pPr>
      <a:lvl5pPr marL="1828520" algn="l" defTabSz="914260" rtl="0" eaLnBrk="1" latinLnBrk="0" hangingPunct="1">
        <a:defRPr sz="1800" kern="1200">
          <a:solidFill>
            <a:schemeClr val="tx1"/>
          </a:solidFill>
          <a:latin typeface="+mn-lt"/>
          <a:ea typeface="+mn-ea"/>
          <a:cs typeface="+mn-cs"/>
        </a:defRPr>
      </a:lvl5pPr>
      <a:lvl6pPr marL="2285649" algn="l" defTabSz="914260" rtl="0" eaLnBrk="1" latinLnBrk="0" hangingPunct="1">
        <a:defRPr sz="1800" kern="1200">
          <a:solidFill>
            <a:schemeClr val="tx1"/>
          </a:solidFill>
          <a:latin typeface="+mn-lt"/>
          <a:ea typeface="+mn-ea"/>
          <a:cs typeface="+mn-cs"/>
        </a:defRPr>
      </a:lvl6pPr>
      <a:lvl7pPr marL="2742779" algn="l" defTabSz="914260" rtl="0" eaLnBrk="1" latinLnBrk="0" hangingPunct="1">
        <a:defRPr sz="1800" kern="1200">
          <a:solidFill>
            <a:schemeClr val="tx1"/>
          </a:solidFill>
          <a:latin typeface="+mn-lt"/>
          <a:ea typeface="+mn-ea"/>
          <a:cs typeface="+mn-cs"/>
        </a:defRPr>
      </a:lvl7pPr>
      <a:lvl8pPr marL="3199909" algn="l" defTabSz="914260" rtl="0" eaLnBrk="1" latinLnBrk="0" hangingPunct="1">
        <a:defRPr sz="1800" kern="1200">
          <a:solidFill>
            <a:schemeClr val="tx1"/>
          </a:solidFill>
          <a:latin typeface="+mn-lt"/>
          <a:ea typeface="+mn-ea"/>
          <a:cs typeface="+mn-cs"/>
        </a:defRPr>
      </a:lvl8pPr>
      <a:lvl9pPr marL="3657039" algn="l" defTabSz="9142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F28224-87AD-431D-9546-FDC3CADA83F8}" type="datetime1">
              <a:rPr lang="en-US" smtClean="0"/>
              <a:t>11/22/2019</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a:t>
            </a:fld>
            <a:endParaRPr lang="en-US"/>
          </a:p>
        </p:txBody>
      </p:sp>
      <p:sp>
        <p:nvSpPr>
          <p:cNvPr id="11" name="Footer Placeholder 10"/>
          <p:cNvSpPr>
            <a:spLocks noGrp="1"/>
          </p:cNvSpPr>
          <p:nvPr>
            <p:ph type="ftr" sz="quarter" idx="11"/>
          </p:nvPr>
        </p:nvSpPr>
        <p:spPr/>
        <p:txBody>
          <a:bodyPr/>
          <a:lstStyle/>
          <a:p>
            <a:r>
              <a:rPr lang="en-US" smtClean="0"/>
              <a:t>selinakhatun778@gmail.com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60" y="-171400"/>
            <a:ext cx="12447468" cy="7200800"/>
          </a:xfrm>
          <a:prstGeom prst="rect">
            <a:avLst/>
          </a:prstGeom>
        </p:spPr>
      </p:pic>
      <p:pic>
        <p:nvPicPr>
          <p:cNvPr id="1027" name="Picture 3" descr="C:\Users\Tanim\AppData\Local\Microsoft\Windows\Themes\Fischland\DesktopBackground\2_markusjanse_darß.jpg"/>
          <p:cNvPicPr>
            <a:picLocks noChangeAspect="1" noChangeArrowheads="1"/>
          </p:cNvPicPr>
          <p:nvPr/>
        </p:nvPicPr>
        <p:blipFill rotWithShape="1">
          <a:blip r:embed="rId4">
            <a:extLst>
              <a:ext uri="{28A0092B-C50C-407E-A947-70E740481C1C}">
                <a14:useLocalDpi xmlns:a14="http://schemas.microsoft.com/office/drawing/2010/main" val="0"/>
              </a:ext>
            </a:extLst>
          </a:blip>
          <a:srcRect b="17111"/>
          <a:stretch/>
        </p:blipFill>
        <p:spPr bwMode="auto">
          <a:xfrm>
            <a:off x="5760" y="0"/>
            <a:ext cx="12174448"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56" y="188639"/>
            <a:ext cx="12390664" cy="861774"/>
          </a:xfrm>
          <a:prstGeom prst="rect">
            <a:avLst/>
          </a:prstGeom>
          <a:noFill/>
        </p:spPr>
        <p:txBody>
          <a:bodyPr wrap="square" rtlCol="0">
            <a:spAutoFit/>
          </a:bodyPr>
          <a:lstStyle/>
          <a:p>
            <a:r>
              <a:rPr lang="bn-BD" sz="5000" dirty="0" smtClean="0">
                <a:solidFill>
                  <a:srgbClr val="FF0000"/>
                </a:solidFill>
                <a:latin typeface="NikoshBAN" pitchFamily="2" charset="0"/>
                <a:cs typeface="NikoshBAN" pitchFamily="2" charset="0"/>
              </a:rPr>
              <a:t>আজকের বিজ্ঞান ক্লাসে তোমাদের সবাইকে ফুটন্ত লাল গোলাপের</a:t>
            </a:r>
            <a:endParaRPr lang="en-AU" sz="5000" dirty="0">
              <a:solidFill>
                <a:srgbClr val="FF0000"/>
              </a:solidFill>
              <a:latin typeface="NikoshBAN" pitchFamily="2" charset="0"/>
              <a:cs typeface="NikoshBAN" pitchFamily="2" charset="0"/>
            </a:endParaRPr>
          </a:p>
        </p:txBody>
      </p:sp>
      <p:sp>
        <p:nvSpPr>
          <p:cNvPr id="5" name="TextBox 4"/>
          <p:cNvSpPr txBox="1"/>
          <p:nvPr/>
        </p:nvSpPr>
        <p:spPr>
          <a:xfrm>
            <a:off x="3599344" y="1521706"/>
            <a:ext cx="4438208" cy="2215991"/>
          </a:xfrm>
          <a:prstGeom prst="rect">
            <a:avLst/>
          </a:prstGeom>
          <a:noFill/>
        </p:spPr>
        <p:txBody>
          <a:bodyPr wrap="square" rtlCol="0">
            <a:spAutoFit/>
          </a:bodyPr>
          <a:lstStyle/>
          <a:p>
            <a:r>
              <a:rPr lang="bn-BD" sz="13800" dirty="0" smtClean="0">
                <a:solidFill>
                  <a:srgbClr val="FF0000"/>
                </a:solidFill>
                <a:latin typeface="NikoshBAN" pitchFamily="2" charset="0"/>
                <a:cs typeface="NikoshBAN" pitchFamily="2" charset="0"/>
              </a:rPr>
              <a:t>শুভেচ্ছা</a:t>
            </a:r>
            <a:endParaRPr lang="en-AU" sz="13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0458647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5" presetClass="exit" presetSubtype="0" fill="hold" grpId="1" nodeType="clickEffect">
                                  <p:stCondLst>
                                    <p:cond delay="0"/>
                                  </p:stCondLst>
                                  <p:iterate type="lt">
                                    <p:tmPct val="0"/>
                                  </p:iterate>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7" dur="1" fill="hold">
                                          <p:stCondLst>
                                            <p:cond delay="999"/>
                                          </p:stCondLst>
                                        </p:cTn>
                                        <p:tgtEl>
                                          <p:spTgt spid="4"/>
                                        </p:tgtEl>
                                        <p:attrNameLst>
                                          <p:attrName>style.visibility</p:attrName>
                                        </p:attrNameLst>
                                      </p:cBhvr>
                                      <p:to>
                                        <p:strVal val="hidden"/>
                                      </p:to>
                                    </p:set>
                                  </p:childTnLst>
                                </p:cTn>
                              </p:par>
                              <p:par>
                                <p:cTn id="28" presetID="15" presetClass="exit" presetSubtype="0" fill="hold" grpId="1" nodeType="withEffect">
                                  <p:stCondLst>
                                    <p:cond delay="0"/>
                                  </p:stCondLst>
                                  <p:iterate type="lt">
                                    <p:tmPct val="0"/>
                                  </p:iterate>
                                  <p:childTnLst>
                                    <p:anim calcmode="lin" valueType="num">
                                      <p:cBhvr>
                                        <p:cTn id="29" dur="1000"/>
                                        <p:tgtEl>
                                          <p:spTgt spid="5"/>
                                        </p:tgtEl>
                                        <p:attrNameLst>
                                          <p:attrName>ppt_w</p:attrName>
                                        </p:attrNameLst>
                                      </p:cBhvr>
                                      <p:tavLst>
                                        <p:tav tm="0">
                                          <p:val>
                                            <p:strVal val="ppt_w"/>
                                          </p:val>
                                        </p:tav>
                                        <p:tav tm="100000">
                                          <p:val>
                                            <p:fltVal val="0"/>
                                          </p:val>
                                        </p:tav>
                                      </p:tavLst>
                                    </p:anim>
                                    <p:anim calcmode="lin" valueType="num">
                                      <p:cBhvr>
                                        <p:cTn id="30" dur="1000"/>
                                        <p:tgtEl>
                                          <p:spTgt spid="5"/>
                                        </p:tgtEl>
                                        <p:attrNameLst>
                                          <p:attrName>ppt_h</p:attrName>
                                        </p:attrNameLst>
                                      </p:cBhvr>
                                      <p:tavLst>
                                        <p:tav tm="0">
                                          <p:val>
                                            <p:strVal val="ppt_h"/>
                                          </p:val>
                                        </p:tav>
                                        <p:tav tm="100000">
                                          <p:val>
                                            <p:fltVal val="0"/>
                                          </p:val>
                                        </p:tav>
                                      </p:tavLst>
                                    </p:anim>
                                    <p:anim calcmode="lin" valueType="num">
                                      <p:cBhvr>
                                        <p:cTn id="31"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999"/>
                                          </p:stCondLst>
                                        </p:cTn>
                                        <p:tgtEl>
                                          <p:spTgt spid="5"/>
                                        </p:tgtEl>
                                        <p:attrNameLst>
                                          <p:attrName>style.visibility</p:attrName>
                                        </p:attrNameLst>
                                      </p:cBhvr>
                                      <p:to>
                                        <p:strVal val="hidden"/>
                                      </p:to>
                                    </p:set>
                                  </p:childTnLst>
                                </p:cTn>
                              </p:par>
                              <p:par>
                                <p:cTn id="34" presetID="15" presetClass="exit" presetSubtype="0" fill="hold" grpId="0" nodeType="withEffect">
                                  <p:stCondLst>
                                    <p:cond delay="0"/>
                                  </p:stCondLst>
                                  <p:childTnLst>
                                    <p:anim calcmode="lin" valueType="num">
                                      <p:cBhvr>
                                        <p:cTn id="35" dur="1000"/>
                                        <p:tgtEl>
                                          <p:spTgt spid="8"/>
                                        </p:tgtEl>
                                        <p:attrNameLst>
                                          <p:attrName>ppt_w</p:attrName>
                                        </p:attrNameLst>
                                      </p:cBhvr>
                                      <p:tavLst>
                                        <p:tav tm="0">
                                          <p:val>
                                            <p:strVal val="ppt_w"/>
                                          </p:val>
                                        </p:tav>
                                        <p:tav tm="100000">
                                          <p:val>
                                            <p:fltVal val="0"/>
                                          </p:val>
                                        </p:tav>
                                      </p:tavLst>
                                    </p:anim>
                                    <p:anim calcmode="lin" valueType="num">
                                      <p:cBhvr>
                                        <p:cTn id="36" dur="1000"/>
                                        <p:tgtEl>
                                          <p:spTgt spid="8"/>
                                        </p:tgtEl>
                                        <p:attrNameLst>
                                          <p:attrName>ppt_h</p:attrName>
                                        </p:attrNameLst>
                                      </p:cBhvr>
                                      <p:tavLst>
                                        <p:tav tm="0">
                                          <p:val>
                                            <p:strVal val="ppt_h"/>
                                          </p:val>
                                        </p:tav>
                                        <p:tav tm="100000">
                                          <p:val>
                                            <p:fltVal val="0"/>
                                          </p:val>
                                        </p:tav>
                                      </p:tavLst>
                                    </p:anim>
                                    <p:anim calcmode="lin" valueType="num">
                                      <p:cBhvr>
                                        <p:cTn id="37"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8"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9" dur="1" fill="hold">
                                          <p:stCondLst>
                                            <p:cond delay="999"/>
                                          </p:stCondLst>
                                        </p:cTn>
                                        <p:tgtEl>
                                          <p:spTgt spid="8"/>
                                        </p:tgtEl>
                                        <p:attrNameLst>
                                          <p:attrName>style.visibility</p:attrName>
                                        </p:attrNameLst>
                                      </p:cBhvr>
                                      <p:to>
                                        <p:strVal val="hidden"/>
                                      </p:to>
                                    </p:set>
                                  </p:childTnLst>
                                </p:cTn>
                              </p:par>
                              <p:par>
                                <p:cTn id="40" presetID="15" presetClass="exit" presetSubtype="0" fill="hold" grpId="0" nodeType="withEffect">
                                  <p:stCondLst>
                                    <p:cond delay="0"/>
                                  </p:stCondLst>
                                  <p:childTnLst>
                                    <p:anim calcmode="lin" valueType="num">
                                      <p:cBhvr>
                                        <p:cTn id="41" dur="1000"/>
                                        <p:tgtEl>
                                          <p:spTgt spid="10"/>
                                        </p:tgtEl>
                                        <p:attrNameLst>
                                          <p:attrName>ppt_w</p:attrName>
                                        </p:attrNameLst>
                                      </p:cBhvr>
                                      <p:tavLst>
                                        <p:tav tm="0">
                                          <p:val>
                                            <p:strVal val="ppt_w"/>
                                          </p:val>
                                        </p:tav>
                                        <p:tav tm="100000">
                                          <p:val>
                                            <p:fltVal val="0"/>
                                          </p:val>
                                        </p:tav>
                                      </p:tavLst>
                                    </p:anim>
                                    <p:anim calcmode="lin" valueType="num">
                                      <p:cBhvr>
                                        <p:cTn id="42" dur="1000"/>
                                        <p:tgtEl>
                                          <p:spTgt spid="10"/>
                                        </p:tgtEl>
                                        <p:attrNameLst>
                                          <p:attrName>ppt_h</p:attrName>
                                        </p:attrNameLst>
                                      </p:cBhvr>
                                      <p:tavLst>
                                        <p:tav tm="0">
                                          <p:val>
                                            <p:strVal val="ppt_h"/>
                                          </p:val>
                                        </p:tav>
                                        <p:tav tm="100000">
                                          <p:val>
                                            <p:fltVal val="0"/>
                                          </p:val>
                                        </p:tav>
                                      </p:tavLst>
                                    </p:anim>
                                    <p:anim calcmode="lin" valueType="num">
                                      <p:cBhvr>
                                        <p:cTn id="43"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10"/>
                                        </p:tgtEl>
                                        <p:attrNameLst>
                                          <p:attrName>style.visibility</p:attrName>
                                        </p:attrNameLst>
                                      </p:cBhvr>
                                      <p:to>
                                        <p:strVal val="hidden"/>
                                      </p:to>
                                    </p:set>
                                  </p:childTnLst>
                                </p:cTn>
                              </p:par>
                              <p:par>
                                <p:cTn id="46" presetID="15" presetClass="exit" presetSubtype="0" fill="hold" grpId="0" nodeType="withEffect">
                                  <p:stCondLst>
                                    <p:cond delay="0"/>
                                  </p:stCondLst>
                                  <p:childTnLst>
                                    <p:anim calcmode="lin" valueType="num">
                                      <p:cBhvr>
                                        <p:cTn id="47" dur="1000"/>
                                        <p:tgtEl>
                                          <p:spTgt spid="11"/>
                                        </p:tgtEl>
                                        <p:attrNameLst>
                                          <p:attrName>ppt_w</p:attrName>
                                        </p:attrNameLst>
                                      </p:cBhvr>
                                      <p:tavLst>
                                        <p:tav tm="0">
                                          <p:val>
                                            <p:strVal val="ppt_w"/>
                                          </p:val>
                                        </p:tav>
                                        <p:tav tm="100000">
                                          <p:val>
                                            <p:fltVal val="0"/>
                                          </p:val>
                                        </p:tav>
                                      </p:tavLst>
                                    </p:anim>
                                    <p:anim calcmode="lin" valueType="num">
                                      <p:cBhvr>
                                        <p:cTn id="48" dur="1000"/>
                                        <p:tgtEl>
                                          <p:spTgt spid="11"/>
                                        </p:tgtEl>
                                        <p:attrNameLst>
                                          <p:attrName>ppt_h</p:attrName>
                                        </p:attrNameLst>
                                      </p:cBhvr>
                                      <p:tavLst>
                                        <p:tav tm="0">
                                          <p:val>
                                            <p:strVal val="ppt_h"/>
                                          </p:val>
                                        </p:tav>
                                        <p:tav tm="100000">
                                          <p:val>
                                            <p:fltVal val="0"/>
                                          </p:val>
                                        </p:tav>
                                      </p:tavLst>
                                    </p:anim>
                                    <p:anim calcmode="lin" valueType="num">
                                      <p:cBhvr>
                                        <p:cTn id="49"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0"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1" dur="1" fill="hold">
                                          <p:stCondLst>
                                            <p:cond delay="999"/>
                                          </p:stCondLst>
                                        </p:cTn>
                                        <p:tgtEl>
                                          <p:spTgt spid="11"/>
                                        </p:tgtEl>
                                        <p:attrNameLst>
                                          <p:attrName>style.visibility</p:attrName>
                                        </p:attrNameLst>
                                      </p:cBhvr>
                                      <p:to>
                                        <p:strVal val="hidden"/>
                                      </p:to>
                                    </p:set>
                                  </p:childTnLst>
                                </p:cTn>
                              </p:par>
                              <p:par>
                                <p:cTn id="52" presetID="15" presetClass="exit" presetSubtype="0" fill="hold" nodeType="withEffect">
                                  <p:stCondLst>
                                    <p:cond delay="0"/>
                                  </p:stCondLst>
                                  <p:childTnLst>
                                    <p:anim calcmode="lin" valueType="num">
                                      <p:cBhvr>
                                        <p:cTn id="53" dur="1000"/>
                                        <p:tgtEl>
                                          <p:spTgt spid="1027"/>
                                        </p:tgtEl>
                                        <p:attrNameLst>
                                          <p:attrName>ppt_w</p:attrName>
                                        </p:attrNameLst>
                                      </p:cBhvr>
                                      <p:tavLst>
                                        <p:tav tm="0">
                                          <p:val>
                                            <p:strVal val="ppt_w"/>
                                          </p:val>
                                        </p:tav>
                                        <p:tav tm="100000">
                                          <p:val>
                                            <p:fltVal val="0"/>
                                          </p:val>
                                        </p:tav>
                                      </p:tavLst>
                                    </p:anim>
                                    <p:anim calcmode="lin" valueType="num">
                                      <p:cBhvr>
                                        <p:cTn id="54" dur="1000"/>
                                        <p:tgtEl>
                                          <p:spTgt spid="1027"/>
                                        </p:tgtEl>
                                        <p:attrNameLst>
                                          <p:attrName>ppt_h</p:attrName>
                                        </p:attrNameLst>
                                      </p:cBhvr>
                                      <p:tavLst>
                                        <p:tav tm="0">
                                          <p:val>
                                            <p:strVal val="ppt_h"/>
                                          </p:val>
                                        </p:tav>
                                        <p:tav tm="100000">
                                          <p:val>
                                            <p:fltVal val="0"/>
                                          </p:val>
                                        </p:tav>
                                      </p:tavLst>
                                    </p:anim>
                                    <p:anim calcmode="lin" valueType="num">
                                      <p:cBhvr>
                                        <p:cTn id="55" dur="1000"/>
                                        <p:tgtEl>
                                          <p:spTgt spid="102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6" dur="1000"/>
                                        <p:tgtEl>
                                          <p:spTgt spid="102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7"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4" grpId="0"/>
      <p:bldP spid="4" grpId="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9535F5-2984-41E5-968B-08352B5941E0}" type="datetime1">
              <a:rPr lang="en-US" smtClean="0"/>
              <a:t>11/22/2019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4" name="Flowchart: Terminator 3"/>
          <p:cNvSpPr/>
          <p:nvPr/>
        </p:nvSpPr>
        <p:spPr>
          <a:xfrm flipV="1">
            <a:off x="1055440" y="2153364"/>
            <a:ext cx="10081119" cy="771580"/>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dirty="0" smtClean="0"/>
              <a:t>shahidulgdm</a:t>
            </a:r>
            <a:r>
              <a:rPr lang="en-US" dirty="0" smtClean="0"/>
              <a:t>@gmail.com</a:t>
            </a:r>
            <a:endParaRPr lang="en-US" dirty="0"/>
          </a:p>
        </p:txBody>
      </p:sp>
      <p:sp>
        <p:nvSpPr>
          <p:cNvPr id="3" name="TextBox 2"/>
          <p:cNvSpPr txBox="1"/>
          <p:nvPr/>
        </p:nvSpPr>
        <p:spPr>
          <a:xfrm>
            <a:off x="1480773" y="2246766"/>
            <a:ext cx="9289032" cy="584775"/>
          </a:xfrm>
          <a:prstGeom prst="rect">
            <a:avLst/>
          </a:prstGeom>
          <a:noFill/>
        </p:spPr>
        <p:txBody>
          <a:bodyPr wrap="square" rtlCol="0">
            <a:spAutoFit/>
          </a:bodyPr>
          <a:lstStyle/>
          <a:p>
            <a:pPr algn="ctr"/>
            <a:r>
              <a:rPr lang="bn-BD" sz="3200" dirty="0" smtClean="0">
                <a:solidFill>
                  <a:srgbClr val="00FF00"/>
                </a:solidFill>
                <a:latin typeface="NikoshBAN" pitchFamily="2" charset="0"/>
                <a:cs typeface="NikoshBAN" pitchFamily="2" charset="0"/>
              </a:rPr>
              <a:t>যে সমস্ত পদার্থ পানিতে হাইড্রোজেন আয়ন উৎপন্ন করে তাই হলো অম্ল। </a:t>
            </a:r>
            <a:endParaRPr lang="en-US" sz="3200" dirty="0">
              <a:solidFill>
                <a:srgbClr val="00FF00"/>
              </a:solidFill>
              <a:latin typeface="NikoshBAN" pitchFamily="2" charset="0"/>
              <a:cs typeface="NikoshBAN" pitchFamily="2" charset="0"/>
            </a:endParaRPr>
          </a:p>
        </p:txBody>
      </p:sp>
      <p:sp>
        <p:nvSpPr>
          <p:cNvPr id="6" name="Flowchart: Terminator 5"/>
          <p:cNvSpPr/>
          <p:nvPr/>
        </p:nvSpPr>
        <p:spPr>
          <a:xfrm flipV="1">
            <a:off x="425587" y="2924944"/>
            <a:ext cx="11431053" cy="720080"/>
          </a:xfrm>
          <a:prstGeom prst="flowChartTermina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8705" y="2992596"/>
            <a:ext cx="10411871"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ধাতব অক্সাইড ও হাইড্রোক্সাইড সমূ</a:t>
            </a:r>
            <a:r>
              <a:rPr lang="bn-BD" sz="3200" u="sng" dirty="0" smtClean="0">
                <a:solidFill>
                  <a:srgbClr val="FF0000"/>
                </a:solidFill>
                <a:latin typeface="NikoshBAN" pitchFamily="2" charset="0"/>
                <a:cs typeface="NikoshBAN" pitchFamily="2" charset="0"/>
              </a:rPr>
              <a:t>হ হল ক্ষারক। ক্ষারক লাল লিটমাসকে নীল করে।</a:t>
            </a:r>
            <a:endParaRPr lang="en-US" sz="3200" dirty="0">
              <a:solidFill>
                <a:srgbClr val="FF0000"/>
              </a:solidFill>
              <a:latin typeface="NikoshBAN" pitchFamily="2" charset="0"/>
              <a:cs typeface="NikoshBAN" pitchFamily="2" charset="0"/>
            </a:endParaRPr>
          </a:p>
        </p:txBody>
      </p:sp>
      <p:sp>
        <p:nvSpPr>
          <p:cNvPr id="10" name="Flowchart: Terminator 9"/>
          <p:cNvSpPr/>
          <p:nvPr/>
        </p:nvSpPr>
        <p:spPr>
          <a:xfrm flipV="1">
            <a:off x="0" y="3645021"/>
            <a:ext cx="12192000" cy="64807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9045" y="3708319"/>
            <a:ext cx="11665296"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লবণ একটি নিরপেক্ষ পদার্থ, যা এসিড ও ক্ষারের অথবা ধাতু ও এসিডের বিক্রিয়ায় উৎপন্ন হয়।</a:t>
            </a:r>
            <a:endParaRPr lang="en-US" sz="3200" dirty="0">
              <a:solidFill>
                <a:srgbClr val="FF0000"/>
              </a:solidFill>
              <a:latin typeface="NikoshBAN" pitchFamily="2" charset="0"/>
              <a:cs typeface="NikoshBAN" pitchFamily="2" charset="0"/>
            </a:endParaRPr>
          </a:p>
        </p:txBody>
      </p:sp>
      <p:sp>
        <p:nvSpPr>
          <p:cNvPr id="14" name="TextBox 13"/>
          <p:cNvSpPr txBox="1"/>
          <p:nvPr/>
        </p:nvSpPr>
        <p:spPr>
          <a:xfrm>
            <a:off x="425588" y="776373"/>
            <a:ext cx="11305256" cy="92333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BD" sz="5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NikoshBAN" pitchFamily="2" charset="0"/>
                <a:cs typeface="NikoshBAN" pitchFamily="2" charset="0"/>
              </a:rPr>
              <a:t>উত্তর গুলি পর্যবেক্ষণ করি এবং বলার চেষ্টা করি</a:t>
            </a:r>
            <a:endParaRPr lang="en-US" sz="54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NikoshBAN" pitchFamily="2" charset="0"/>
              <a:cs typeface="NikoshBAN" pitchFamily="2" charset="0"/>
            </a:endParaRPr>
          </a:p>
        </p:txBody>
      </p:sp>
      <p:sp>
        <p:nvSpPr>
          <p:cNvPr id="2" name="Flowchart: Terminator 1"/>
          <p:cNvSpPr/>
          <p:nvPr/>
        </p:nvSpPr>
        <p:spPr>
          <a:xfrm>
            <a:off x="191345" y="4293094"/>
            <a:ext cx="11802996" cy="95555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8755" y="4417655"/>
            <a:ext cx="10699903" cy="830997"/>
          </a:xfrm>
          <a:prstGeom prst="rect">
            <a:avLst/>
          </a:prstGeom>
          <a:noFill/>
        </p:spPr>
        <p:txBody>
          <a:bodyPr wrap="square" rtlCol="0">
            <a:spAutoFit/>
          </a:bodyPr>
          <a:lstStyle/>
          <a:p>
            <a:r>
              <a:rPr lang="bn-BD" sz="2400" dirty="0" smtClean="0">
                <a:latin typeface="NikoshBAN" pitchFamily="2" charset="0"/>
                <a:cs typeface="NikoshBAN" pitchFamily="2" charset="0"/>
              </a:rPr>
              <a:t>ক্যালসিয়াম হাইড্রোক্সাইডের ঘন দ্রবণ অর্থাৎ পানি ও ক্যালসিয়াম হাইড্রোক্সাইডের তৈরি পেস্ট মিল্ক অফ লাইম নামে পরিচিত।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673268117"/>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
                                        </p:tgtEl>
                                        <p:attrNameLst>
                                          <p:attrName>style.color</p:attrName>
                                        </p:attrNameLst>
                                      </p:cBhvr>
                                      <p:to>
                                        <p:clrVal>
                                          <a:srgbClr val="3027E5"/>
                                        </p:clrVal>
                                      </p:to>
                                    </p:set>
                                    <p:set>
                                      <p:cBhvr>
                                        <p:cTn id="21" dur="500" fill="hold"/>
                                        <p:tgtEl>
                                          <p:spTgt spid="3"/>
                                        </p:tgtEl>
                                        <p:attrNameLst>
                                          <p:attrName>fillcolor</p:attrName>
                                        </p:attrNameLst>
                                      </p:cBhvr>
                                      <p:to>
                                        <p:clrVal>
                                          <a:srgbClr val="3027E5"/>
                                        </p:clrVal>
                                      </p:to>
                                    </p:set>
                                    <p:set>
                                      <p:cBhvr>
                                        <p:cTn id="22" dur="500" fill="hold"/>
                                        <p:tgtEl>
                                          <p:spTgt spid="3"/>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0" nodeType="clickEffect">
                                  <p:stCondLst>
                                    <p:cond delay="0"/>
                                  </p:stCondLst>
                                  <p:iterate type="lt">
                                    <p:tmPct val="4000"/>
                                  </p:iterate>
                                  <p:childTnLst>
                                    <p:set>
                                      <p:cBhvr override="childStyle">
                                        <p:cTn id="32" dur="500" fill="hold"/>
                                        <p:tgtEl>
                                          <p:spTgt spid="9"/>
                                        </p:tgtEl>
                                        <p:attrNameLst>
                                          <p:attrName>style.color</p:attrName>
                                        </p:attrNameLst>
                                      </p:cBhvr>
                                      <p:to>
                                        <p:clrVal>
                                          <a:srgbClr val="3027E5"/>
                                        </p:clrVal>
                                      </p:to>
                                    </p:set>
                                    <p:set>
                                      <p:cBhvr>
                                        <p:cTn id="33" dur="500" fill="hold"/>
                                        <p:tgtEl>
                                          <p:spTgt spid="9"/>
                                        </p:tgtEl>
                                        <p:attrNameLst>
                                          <p:attrName>fillcolor</p:attrName>
                                        </p:attrNameLst>
                                      </p:cBhvr>
                                      <p:to>
                                        <p:clrVal>
                                          <a:srgbClr val="3027E5"/>
                                        </p:clrVal>
                                      </p:to>
                                    </p:set>
                                    <p:set>
                                      <p:cBhvr>
                                        <p:cTn id="34" dur="500" fill="hold"/>
                                        <p:tgtEl>
                                          <p:spTgt spid="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mph" presetSubtype="0" fill="hold" grpId="0" nodeType="clickEffect">
                                  <p:stCondLst>
                                    <p:cond delay="0"/>
                                  </p:stCondLst>
                                  <p:iterate type="lt">
                                    <p:tmPct val="4000"/>
                                  </p:iterate>
                                  <p:childTnLst>
                                    <p:set>
                                      <p:cBhvr override="childStyle">
                                        <p:cTn id="44" dur="500" fill="hold"/>
                                        <p:tgtEl>
                                          <p:spTgt spid="12"/>
                                        </p:tgtEl>
                                        <p:attrNameLst>
                                          <p:attrName>style.color</p:attrName>
                                        </p:attrNameLst>
                                      </p:cBhvr>
                                      <p:to>
                                        <p:clrVal>
                                          <a:srgbClr val="FFFF00"/>
                                        </p:clrVal>
                                      </p:to>
                                    </p:set>
                                    <p:set>
                                      <p:cBhvr>
                                        <p:cTn id="45" dur="500" fill="hold"/>
                                        <p:tgtEl>
                                          <p:spTgt spid="12"/>
                                        </p:tgtEl>
                                        <p:attrNameLst>
                                          <p:attrName>fillcolor</p:attrName>
                                        </p:attrNameLst>
                                      </p:cBhvr>
                                      <p:to>
                                        <p:clrVal>
                                          <a:srgbClr val="FFFF00"/>
                                        </p:clrVal>
                                      </p:to>
                                    </p:set>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0-#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mph" presetSubtype="0" fill="hold" grpId="0" nodeType="clickEffect">
                                  <p:stCondLst>
                                    <p:cond delay="0"/>
                                  </p:stCondLst>
                                  <p:iterate type="lt">
                                    <p:tmPct val="4000"/>
                                  </p:iterate>
                                  <p:childTnLst>
                                    <p:set>
                                      <p:cBhvr override="childStyle">
                                        <p:cTn id="56" dur="500" fill="hold"/>
                                        <p:tgtEl>
                                          <p:spTgt spid="11"/>
                                        </p:tgtEl>
                                        <p:attrNameLst>
                                          <p:attrName>style.color</p:attrName>
                                        </p:attrNameLst>
                                      </p:cBhvr>
                                      <p:to>
                                        <p:clrVal>
                                          <a:srgbClr val="FF0000"/>
                                        </p:clrVal>
                                      </p:to>
                                    </p:set>
                                    <p:set>
                                      <p:cBhvr>
                                        <p:cTn id="57" dur="500" fill="hold"/>
                                        <p:tgtEl>
                                          <p:spTgt spid="11"/>
                                        </p:tgtEl>
                                        <p:attrNameLst>
                                          <p:attrName>fillcolor</p:attrName>
                                        </p:attrNameLst>
                                      </p:cBhvr>
                                      <p:to>
                                        <p:clrVal>
                                          <a:srgbClr val="FF0000"/>
                                        </p:clrVal>
                                      </p:to>
                                    </p:set>
                                    <p:set>
                                      <p:cBhvr>
                                        <p:cTn id="58"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9" grpId="0"/>
      <p:bldP spid="10" grpId="0" animBg="1"/>
      <p:bldP spid="12" grpId="0"/>
      <p:bldP spid="14" grpId="0" animBg="1"/>
      <p:bldP spid="2"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8AF8D3-E1C6-4202-A66E-AB952100C6A8}" type="datetime1">
              <a:rPr lang="en-US" smtClean="0"/>
              <a:t>11/22/2019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selinakhatun778@gmail.com</a:t>
            </a:r>
            <a:endParaRPr lang="en-US" dirty="0"/>
          </a:p>
        </p:txBody>
      </p:sp>
      <p:sp>
        <p:nvSpPr>
          <p:cNvPr id="6" name="TextBox 5"/>
          <p:cNvSpPr txBox="1"/>
          <p:nvPr/>
        </p:nvSpPr>
        <p:spPr>
          <a:xfrm>
            <a:off x="762655" y="4038777"/>
            <a:ext cx="10729192" cy="2308324"/>
          </a:xfrm>
          <a:prstGeom prst="rect">
            <a:avLst/>
          </a:prstGeom>
          <a:noFill/>
        </p:spPr>
        <p:txBody>
          <a:bodyPr wrap="square" rtlCol="0">
            <a:spAutoFit/>
          </a:bodyPr>
          <a:lstStyle/>
          <a:p>
            <a:pPr marL="571500" indent="-571500">
              <a:buFont typeface="Wingdings" pitchFamily="2" charset="2"/>
              <a:buChar char="v"/>
            </a:pPr>
            <a:r>
              <a:rPr lang="en-US" sz="3600" dirty="0" err="1" smtClean="0">
                <a:latin typeface="NikoshBAN" pitchFamily="2" charset="0"/>
                <a:cs typeface="NikoshBAN" pitchFamily="2" charset="0"/>
              </a:rPr>
              <a:t>চুনের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হওয়ার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কী ?</a:t>
            </a:r>
          </a:p>
          <a:p>
            <a:pPr marL="571500" indent="-571500">
              <a:buFont typeface="Wingdings" pitchFamily="2" charset="2"/>
              <a:buChar char="v"/>
            </a:pPr>
            <a:r>
              <a:rPr lang="en-US" sz="3600" dirty="0" err="1" smtClean="0">
                <a:latin typeface="NikoshBAN" pitchFamily="2" charset="0"/>
                <a:cs typeface="NikoshBAN" pitchFamily="2" charset="0"/>
              </a:rPr>
              <a:t>লেবুর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লিটমাসের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পরিবর্তিত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হলেও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পরিবর্তন</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p>
          <a:p>
            <a:pPr marL="571500" indent="-571500">
              <a:buFont typeface="Wingdings" pitchFamily="2" charset="2"/>
              <a:buChar char="v"/>
            </a:pPr>
            <a:r>
              <a:rPr lang="en-US" sz="3600" dirty="0" err="1" smtClean="0">
                <a:latin typeface="NikoshBAN" pitchFamily="2" charset="0"/>
                <a:cs typeface="NikoshBAN" pitchFamily="2" charset="0"/>
              </a:rPr>
              <a:t>এসিডিটির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ঔষধ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এন্টাসিড</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মূলত</a:t>
            </a:r>
            <a:r>
              <a:rPr lang="en-US" sz="3600" dirty="0" smtClean="0">
                <a:latin typeface="NikoshBAN" pitchFamily="2" charset="0"/>
                <a:cs typeface="NikoshBAN" pitchFamily="2" charset="0"/>
              </a:rPr>
              <a:t> কী ?</a:t>
            </a:r>
            <a:endParaRPr lang="en-AU" sz="3600" dirty="0">
              <a:latin typeface="NikoshBAN" pitchFamily="2" charset="0"/>
              <a:cs typeface="NikoshBAN"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249" y="1941108"/>
            <a:ext cx="3744416" cy="2114667"/>
          </a:xfrm>
          <a:prstGeom prst="ellipse">
            <a:avLst/>
          </a:prstGeom>
          <a:ln>
            <a:noFill/>
          </a:ln>
          <a:effectLst>
            <a:softEdge rad="112500"/>
          </a:effectLst>
        </p:spPr>
      </p:pic>
      <p:sp>
        <p:nvSpPr>
          <p:cNvPr id="15" name="TextBox 14"/>
          <p:cNvSpPr txBox="1"/>
          <p:nvPr/>
        </p:nvSpPr>
        <p:spPr>
          <a:xfrm>
            <a:off x="3418384" y="371448"/>
            <a:ext cx="4896544" cy="1569660"/>
          </a:xfrm>
          <a:prstGeom prst="rect">
            <a:avLst/>
          </a:prstGeom>
          <a:noFill/>
        </p:spPr>
        <p:txBody>
          <a:bodyPr wrap="square" rtlCol="0">
            <a:prstTxWarp prst="textPlain">
              <a:avLst/>
            </a:prstTxWarp>
            <a:spAutoFit/>
          </a:bodyPr>
          <a:lstStyle/>
          <a:p>
            <a:pPr algn="ctr"/>
            <a:r>
              <a:rPr lang="bn-BD" sz="9600" b="1" dirty="0" smtClean="0">
                <a:ln w="12700">
                  <a:solidFill>
                    <a:schemeClr val="tx2">
                      <a:satMod val="155000"/>
                    </a:schemeClr>
                  </a:solidFill>
                  <a:prstDash val="solid"/>
                </a:ln>
                <a:solidFill>
                  <a:schemeClr val="bg2">
                    <a:tint val="85000"/>
                    <a:satMod val="155000"/>
                  </a:schemeClr>
                </a:solidFill>
                <a:effectLst>
                  <a:glow rad="139700">
                    <a:schemeClr val="accent2">
                      <a:satMod val="175000"/>
                      <a:alpha val="40000"/>
                    </a:schemeClr>
                  </a:glow>
                  <a:outerShdw blurRad="41275" dist="20320" dir="1800000" algn="tl" rotWithShape="0">
                    <a:srgbClr val="000000">
                      <a:alpha val="40000"/>
                    </a:srgbClr>
                  </a:outerShdw>
                </a:effectLst>
                <a:latin typeface="NikoshBAN" pitchFamily="2" charset="0"/>
                <a:cs typeface="NikoshBAN" pitchFamily="2" charset="0"/>
              </a:rPr>
              <a:t>দলীয়কাজ </a:t>
            </a:r>
            <a:endParaRPr lang="en-AU" sz="9600" b="1" dirty="0">
              <a:ln w="12700">
                <a:solidFill>
                  <a:schemeClr val="tx2">
                    <a:satMod val="155000"/>
                  </a:schemeClr>
                </a:solidFill>
                <a:prstDash val="solid"/>
              </a:ln>
              <a:solidFill>
                <a:schemeClr val="bg2">
                  <a:tint val="85000"/>
                  <a:satMod val="155000"/>
                </a:schemeClr>
              </a:solidFill>
              <a:effectLst>
                <a:glow rad="139700">
                  <a:schemeClr val="accent2">
                    <a:satMod val="175000"/>
                    <a:alpha val="40000"/>
                  </a:schemeClr>
                </a:glow>
                <a:outerShdw blurRad="41275" dist="20320" dir="1800000" algn="tl" rotWithShape="0">
                  <a:srgbClr val="000000">
                    <a:alpha val="40000"/>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20" y="355419"/>
            <a:ext cx="1715126" cy="1905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96400" y="371448"/>
            <a:ext cx="1656184" cy="1905000"/>
          </a:xfrm>
          <a:prstGeom prst="rect">
            <a:avLst/>
          </a:prstGeom>
        </p:spPr>
      </p:pic>
    </p:spTree>
    <p:extLst>
      <p:ext uri="{BB962C8B-B14F-4D97-AF65-F5344CB8AC3E}">
        <p14:creationId xmlns:p14="http://schemas.microsoft.com/office/powerpoint/2010/main" val="169237276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0" presetClass="exit" presetSubtype="0" fill="hold" nodeType="clickEffect">
                                  <p:stCondLst>
                                    <p:cond delay="0"/>
                                  </p:stCondLst>
                                  <p:childTnLst>
                                    <p:animEffect transition="out" filter="fade">
                                      <p:cBhvr>
                                        <p:cTn id="32" dur="800" accel="100000">
                                          <p:stCondLst>
                                            <p:cond delay="200"/>
                                          </p:stCondLst>
                                        </p:cTn>
                                        <p:tgtEl>
                                          <p:spTgt spid="2"/>
                                        </p:tgtEl>
                                      </p:cBhvr>
                                    </p:animEffect>
                                    <p:anim calcmode="lin" valueType="num">
                                      <p:cBhvr>
                                        <p:cTn id="33"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34" dur="200" decel="100000"/>
                                        <p:tgtEl>
                                          <p:spTgt spid="2"/>
                                        </p:tgtEl>
                                        <p:attrNameLst>
                                          <p:attrName>ppt_x</p:attrName>
                                        </p:attrNameLst>
                                      </p:cBhvr>
                                      <p:tavLst>
                                        <p:tav tm="0">
                                          <p:val>
                                            <p:strVal val="ppt_x"/>
                                          </p:val>
                                        </p:tav>
                                        <p:tav tm="100000">
                                          <p:val>
                                            <p:strVal val="ppt_x-0.05"/>
                                          </p:val>
                                        </p:tav>
                                      </p:tavLst>
                                    </p:anim>
                                    <p:anim calcmode="lin" valueType="num">
                                      <p:cBhvr>
                                        <p:cTn id="35" dur="200" decel="100000"/>
                                        <p:tgtEl>
                                          <p:spTgt spid="2"/>
                                        </p:tgtEl>
                                        <p:attrNameLst>
                                          <p:attrName>ppt_y</p:attrName>
                                        </p:attrNameLst>
                                      </p:cBhvr>
                                      <p:tavLst>
                                        <p:tav tm="0">
                                          <p:val>
                                            <p:strVal val="ppt_y"/>
                                          </p:val>
                                        </p:tav>
                                        <p:tav tm="100000">
                                          <p:val>
                                            <p:strVal val="ppt_y+0.1"/>
                                          </p:val>
                                        </p:tav>
                                      </p:tavLst>
                                    </p:anim>
                                    <p:anim calcmode="lin" valueType="num">
                                      <p:cBhvr>
                                        <p:cTn id="36"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37" dur="800" accel="100000">
                                          <p:stCondLst>
                                            <p:cond delay="200"/>
                                          </p:stCondLst>
                                        </p:cTn>
                                        <p:tgtEl>
                                          <p:spTgt spid="2"/>
                                        </p:tgtEl>
                                        <p:attrNameLst>
                                          <p:attrName>ppt_y</p:attrName>
                                        </p:attrNameLst>
                                      </p:cBhvr>
                                      <p:tavLst>
                                        <p:tav tm="0">
                                          <p:val>
                                            <p:strVal val="ppt_y"/>
                                          </p:val>
                                        </p:tav>
                                        <p:tav tm="100000">
                                          <p:val>
                                            <p:strVal val="ppt_y-0.4-0.1"/>
                                          </p:val>
                                        </p:tav>
                                      </p:tavLst>
                                    </p:anim>
                                    <p:set>
                                      <p:cBhvr>
                                        <p:cTn id="38" dur="1" fill="hold">
                                          <p:stCondLst>
                                            <p:cond delay="999"/>
                                          </p:stCondLst>
                                        </p:cTn>
                                        <p:tgtEl>
                                          <p:spTgt spid="2"/>
                                        </p:tgtEl>
                                        <p:attrNameLst>
                                          <p:attrName>style.visibility</p:attrName>
                                        </p:attrNameLst>
                                      </p:cBhvr>
                                      <p:to>
                                        <p:strVal val="hidden"/>
                                      </p:to>
                                    </p:set>
                                  </p:childTnLst>
                                </p:cTn>
                              </p:par>
                              <p:par>
                                <p:cTn id="39" presetID="30" presetClass="exit" presetSubtype="0" fill="hold" nodeType="withEffect">
                                  <p:stCondLst>
                                    <p:cond delay="0"/>
                                  </p:stCondLst>
                                  <p:childTnLst>
                                    <p:animEffect transition="out" filter="fade">
                                      <p:cBhvr>
                                        <p:cTn id="40" dur="800" accel="100000">
                                          <p:stCondLst>
                                            <p:cond delay="200"/>
                                          </p:stCondLst>
                                        </p:cTn>
                                        <p:tgtEl>
                                          <p:spTgt spid="3"/>
                                        </p:tgtEl>
                                      </p:cBhvr>
                                    </p:animEffect>
                                    <p:anim calcmode="lin" valueType="num">
                                      <p:cBhvr>
                                        <p:cTn id="41"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42" dur="200" decel="100000"/>
                                        <p:tgtEl>
                                          <p:spTgt spid="3"/>
                                        </p:tgtEl>
                                        <p:attrNameLst>
                                          <p:attrName>ppt_x</p:attrName>
                                        </p:attrNameLst>
                                      </p:cBhvr>
                                      <p:tavLst>
                                        <p:tav tm="0">
                                          <p:val>
                                            <p:strVal val="ppt_x"/>
                                          </p:val>
                                        </p:tav>
                                        <p:tav tm="100000">
                                          <p:val>
                                            <p:strVal val="ppt_x-0.05"/>
                                          </p:val>
                                        </p:tav>
                                      </p:tavLst>
                                    </p:anim>
                                    <p:anim calcmode="lin" valueType="num">
                                      <p:cBhvr>
                                        <p:cTn id="43" dur="200" decel="100000"/>
                                        <p:tgtEl>
                                          <p:spTgt spid="3"/>
                                        </p:tgtEl>
                                        <p:attrNameLst>
                                          <p:attrName>ppt_y</p:attrName>
                                        </p:attrNameLst>
                                      </p:cBhvr>
                                      <p:tavLst>
                                        <p:tav tm="0">
                                          <p:val>
                                            <p:strVal val="ppt_y"/>
                                          </p:val>
                                        </p:tav>
                                        <p:tav tm="100000">
                                          <p:val>
                                            <p:strVal val="ppt_y+0.1"/>
                                          </p:val>
                                        </p:tav>
                                      </p:tavLst>
                                    </p:anim>
                                    <p:anim calcmode="lin" valueType="num">
                                      <p:cBhvr>
                                        <p:cTn id="44"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45" dur="800" accel="100000">
                                          <p:stCondLst>
                                            <p:cond delay="200"/>
                                          </p:stCondLst>
                                        </p:cTn>
                                        <p:tgtEl>
                                          <p:spTgt spid="3"/>
                                        </p:tgtEl>
                                        <p:attrNameLst>
                                          <p:attrName>ppt_y</p:attrName>
                                        </p:attrNameLst>
                                      </p:cBhvr>
                                      <p:tavLst>
                                        <p:tav tm="0">
                                          <p:val>
                                            <p:strVal val="ppt_y"/>
                                          </p:val>
                                        </p:tav>
                                        <p:tav tm="100000">
                                          <p:val>
                                            <p:strVal val="ppt_y-0.4-0.1"/>
                                          </p:val>
                                        </p:tav>
                                      </p:tavLst>
                                    </p:anim>
                                    <p:set>
                                      <p:cBhvr>
                                        <p:cTn id="46" dur="1" fill="hold">
                                          <p:stCondLst>
                                            <p:cond delay="9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6" presetClass="exit" presetSubtype="0" fill="hold" grpId="1" nodeType="clickEffect">
                                  <p:stCondLst>
                                    <p:cond delay="0"/>
                                  </p:stCondLst>
                                  <p:iterate type="lt">
                                    <p:tmPct val="10000"/>
                                  </p:iterate>
                                  <p:childTnLst>
                                    <p:anim from="(ppt_w)" to="(-ppt_w*2)" calcmode="lin" valueType="num">
                                      <p:cBhvr rctx="PPT">
                                        <p:cTn id="50" dur="500" autoRev="1">
                                          <p:stCondLst>
                                            <p:cond delay="0"/>
                                          </p:stCondLst>
                                        </p:cTn>
                                        <p:tgtEl>
                                          <p:spTgt spid="15"/>
                                        </p:tgtEl>
                                        <p:attrNameLst>
                                          <p:attrName>ppt_w</p:attrName>
                                        </p:attrNameLst>
                                      </p:cBhvr>
                                    </p:anim>
                                    <p:anim by="(ppt_w*0.50)" calcmode="lin" valueType="num">
                                      <p:cBhvr>
                                        <p:cTn id="51" dur="500" decel="50000" autoRev="1">
                                          <p:stCondLst>
                                            <p:cond delay="0"/>
                                          </p:stCondLst>
                                        </p:cTn>
                                        <p:tgtEl>
                                          <p:spTgt spid="15"/>
                                        </p:tgtEl>
                                        <p:attrNameLst>
                                          <p:attrName>ppt_x</p:attrName>
                                        </p:attrNameLst>
                                      </p:cBhvr>
                                    </p:anim>
                                    <p:anim from="(ppt_y)" to="(1+ppt_h/2)" calcmode="lin" valueType="num">
                                      <p:cBhvr>
                                        <p:cTn id="52" dur="1000">
                                          <p:stCondLst>
                                            <p:cond delay="0"/>
                                          </p:stCondLst>
                                        </p:cTn>
                                        <p:tgtEl>
                                          <p:spTgt spid="15"/>
                                        </p:tgtEl>
                                        <p:attrNameLst>
                                          <p:attrName>ppt_y</p:attrName>
                                        </p:attrNameLst>
                                      </p:cBhvr>
                                    </p:anim>
                                    <p:animRot by="21600000">
                                      <p:cBhvr>
                                        <p:cTn id="53" dur="1000">
                                          <p:stCondLst>
                                            <p:cond delay="0"/>
                                          </p:stCondLst>
                                        </p:cTn>
                                        <p:tgtEl>
                                          <p:spTgt spid="15"/>
                                        </p:tgtEl>
                                        <p:attrNameLst>
                                          <p:attrName>r</p:attrName>
                                        </p:attrNameLst>
                                      </p:cBhvr>
                                    </p:animRot>
                                    <p:set>
                                      <p:cBhvr>
                                        <p:cTn id="54" dur="1" fill="hold">
                                          <p:stCondLst>
                                            <p:cond delay="9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6" presetClass="exit" presetSubtype="0" fill="hold" grpId="1" nodeType="clickEffect">
                                  <p:stCondLst>
                                    <p:cond delay="0"/>
                                  </p:stCondLst>
                                  <p:iterate type="lt">
                                    <p:tmPct val="10000"/>
                                  </p:iterate>
                                  <p:childTnLst>
                                    <p:anim from="(ppt_w)" to="(-ppt_w*2)" calcmode="lin" valueType="num">
                                      <p:cBhvr rctx="PPT">
                                        <p:cTn id="58" dur="500" autoRev="1">
                                          <p:stCondLst>
                                            <p:cond delay="0"/>
                                          </p:stCondLst>
                                        </p:cTn>
                                        <p:tgtEl>
                                          <p:spTgt spid="6"/>
                                        </p:tgtEl>
                                        <p:attrNameLst>
                                          <p:attrName>ppt_w</p:attrName>
                                        </p:attrNameLst>
                                      </p:cBhvr>
                                    </p:anim>
                                    <p:anim by="(ppt_w*0.50)" calcmode="lin" valueType="num">
                                      <p:cBhvr>
                                        <p:cTn id="59" dur="500" decel="50000" autoRev="1">
                                          <p:stCondLst>
                                            <p:cond delay="0"/>
                                          </p:stCondLst>
                                        </p:cTn>
                                        <p:tgtEl>
                                          <p:spTgt spid="6"/>
                                        </p:tgtEl>
                                        <p:attrNameLst>
                                          <p:attrName>ppt_x</p:attrName>
                                        </p:attrNameLst>
                                      </p:cBhvr>
                                    </p:anim>
                                    <p:anim from="(ppt_y)" to="(1+ppt_h/2)" calcmode="lin" valueType="num">
                                      <p:cBhvr>
                                        <p:cTn id="60" dur="1000">
                                          <p:stCondLst>
                                            <p:cond delay="0"/>
                                          </p:stCondLst>
                                        </p:cTn>
                                        <p:tgtEl>
                                          <p:spTgt spid="6"/>
                                        </p:tgtEl>
                                        <p:attrNameLst>
                                          <p:attrName>ppt_y</p:attrName>
                                        </p:attrNameLst>
                                      </p:cBhvr>
                                    </p:anim>
                                    <p:animRot by="21600000">
                                      <p:cBhvr>
                                        <p:cTn id="61" dur="1000">
                                          <p:stCondLst>
                                            <p:cond delay="0"/>
                                          </p:stCondLst>
                                        </p:cTn>
                                        <p:tgtEl>
                                          <p:spTgt spid="6"/>
                                        </p:tgtEl>
                                        <p:attrNameLst>
                                          <p:attrName>r</p:attrName>
                                        </p:attrNameLst>
                                      </p:cBhvr>
                                    </p:animRot>
                                    <p:set>
                                      <p:cBhvr>
                                        <p:cTn id="62" dur="1" fill="hold">
                                          <p:stCondLst>
                                            <p:cond delay="999"/>
                                          </p:stCondLst>
                                        </p:cTn>
                                        <p:tgtEl>
                                          <p:spTgt spid="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1949E-3C23-49C5-B04E-281E85EA7584}" type="datetime1">
              <a:rPr lang="en-US" smtClean="0"/>
              <a:t>11/22/2019</a:t>
            </a:fld>
            <a:endParaRPr lang="en-US"/>
          </a:p>
        </p:txBody>
      </p:sp>
      <p:sp>
        <p:nvSpPr>
          <p:cNvPr id="3" name="Footer Placeholder 2"/>
          <p:cNvSpPr>
            <a:spLocks noGrp="1"/>
          </p:cNvSpPr>
          <p:nvPr>
            <p:ph type="ftr" sz="quarter" idx="11"/>
          </p:nvPr>
        </p:nvSpPr>
        <p:spPr/>
        <p:txBody>
          <a:bodyPr/>
          <a:lstStyle/>
          <a:p>
            <a:r>
              <a:rPr lang="en-US" smtClean="0"/>
              <a:t>selinakhatun778@gmail.com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3430615" y="466657"/>
            <a:ext cx="5040560" cy="92333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উত্তর গুলো জেনে নিই।</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9" name="Flowchart: Terminator 8"/>
          <p:cNvSpPr/>
          <p:nvPr/>
        </p:nvSpPr>
        <p:spPr>
          <a:xfrm>
            <a:off x="237657" y="1406011"/>
            <a:ext cx="11593288" cy="1643830"/>
          </a:xfrm>
          <a:prstGeom prst="flowChartTerminator">
            <a:avLst/>
          </a:prstGeom>
          <a:solidFill>
            <a:srgbClr val="FF9900"/>
          </a:solidFill>
          <a:ln>
            <a:solidFill>
              <a:srgbClr val="FF33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TextBox 7"/>
          <p:cNvSpPr txBox="1"/>
          <p:nvPr/>
        </p:nvSpPr>
        <p:spPr>
          <a:xfrm>
            <a:off x="828020" y="1658001"/>
            <a:ext cx="10945216" cy="830997"/>
          </a:xfrm>
          <a:prstGeom prst="rect">
            <a:avLst/>
          </a:prstGeom>
          <a:noFill/>
        </p:spPr>
        <p:txBody>
          <a:bodyPr wrap="square" rtlCol="0">
            <a:spAutoFit/>
          </a:bodyPr>
          <a:lstStyle/>
          <a:p>
            <a:r>
              <a:rPr lang="bn-IN" sz="2400" dirty="0" smtClean="0">
                <a:latin typeface="NikoshBAN" pitchFamily="2" charset="0"/>
                <a:cs typeface="NikoshBAN" pitchFamily="2" charset="0"/>
              </a:rPr>
              <a:t>১।</a:t>
            </a:r>
            <a:r>
              <a:rPr lang="en-US" sz="2400" dirty="0" err="1" smtClean="0">
                <a:latin typeface="NikoshBAN" pitchFamily="2" charset="0"/>
                <a:cs typeface="NikoshBAN" pitchFamily="2" charset="0"/>
              </a:rPr>
              <a:t>চুনের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হচ্ছে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ক্যালসিয়াম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হাইড্রোক্সাইডের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পাতলা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জলীয়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দ্রবণ।এটি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লাইম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ওয়াটার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bn-BD" sz="2400" dirty="0" smtClean="0">
                <a:latin typeface="NikoshBAN" pitchFamily="2" charset="0"/>
                <a:cs typeface="NikoshBAN" pitchFamily="2" charset="0"/>
              </a:rPr>
              <a:t>মেও</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পরিচিতি </a:t>
            </a:r>
            <a:r>
              <a:rPr lang="bn-BD" sz="2400" dirty="0">
                <a:latin typeface="NikoshBAN" pitchFamily="2" charset="0"/>
                <a:cs typeface="NikoshBAN" pitchFamily="2" charset="0"/>
              </a:rPr>
              <a:t>।</a:t>
            </a:r>
            <a:r>
              <a:rPr lang="en-US" sz="2400" dirty="0" err="1" smtClean="0">
                <a:latin typeface="NikoshBAN" pitchFamily="2" charset="0"/>
                <a:cs typeface="NikoshBAN" pitchFamily="2" charset="0"/>
              </a:rPr>
              <a:t>মানুষের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নিঃশ্বাসের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ডাইঅক্সাইড</a:t>
            </a:r>
            <a:r>
              <a:rPr lang="bn-BD" sz="2400" dirty="0" smtClean="0">
                <a:latin typeface="NikoshBAN" pitchFamily="2" charset="0"/>
                <a:cs typeface="NikoshBAN" pitchFamily="2" charset="0"/>
              </a:rPr>
              <a:t> গ্যাস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রুপে</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হয়।এ</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কার্বন</a:t>
            </a:r>
            <a:r>
              <a:rPr lang="bn-BD" sz="2400" dirty="0">
                <a:latin typeface="NikoshBAN" pitchFamily="2" charset="0"/>
                <a:cs typeface="NikoshBAN" pitchFamily="2" charset="0"/>
              </a:rPr>
              <a:t> </a:t>
            </a:r>
            <a:r>
              <a:rPr lang="bn-BD" sz="2400" dirty="0" smtClean="0">
                <a:latin typeface="NikoshBAN" pitchFamily="2" charset="0"/>
                <a:cs typeface="NikoshBAN" pitchFamily="2" charset="0"/>
              </a:rPr>
              <a:t>ডাইঅক্সাইড</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পরিষ্কার চুনের পানিকে ঘোলা করে। </a:t>
            </a:r>
            <a:r>
              <a:rPr lang="en-US" sz="2400" dirty="0" smtClean="0">
                <a:latin typeface="NikoshBAN" pitchFamily="2" charset="0"/>
                <a:cs typeface="NikoshBAN" pitchFamily="2" charset="0"/>
              </a:rPr>
              <a:t> </a:t>
            </a:r>
          </a:p>
        </p:txBody>
      </p:sp>
      <p:sp>
        <p:nvSpPr>
          <p:cNvPr id="10" name="Flowchart: Terminator 9"/>
          <p:cNvSpPr/>
          <p:nvPr/>
        </p:nvSpPr>
        <p:spPr>
          <a:xfrm>
            <a:off x="237657" y="4335396"/>
            <a:ext cx="11803286" cy="1730049"/>
          </a:xfrm>
          <a:prstGeom prst="flowChartTerminator">
            <a:avLst/>
          </a:prstGeom>
          <a:solidFill>
            <a:srgbClr val="3027E5"/>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2" name="TextBox 11"/>
          <p:cNvSpPr txBox="1"/>
          <p:nvPr/>
        </p:nvSpPr>
        <p:spPr>
          <a:xfrm>
            <a:off x="597697" y="4545522"/>
            <a:ext cx="11233248" cy="1200329"/>
          </a:xfrm>
          <a:prstGeom prst="rect">
            <a:avLst/>
          </a:prstGeom>
          <a:noFill/>
        </p:spPr>
        <p:txBody>
          <a:bodyPr wrap="square" rtlCol="0">
            <a:spAutoFit/>
          </a:bodyPr>
          <a:lstStyle/>
          <a:p>
            <a:r>
              <a:rPr lang="bn-BD" sz="2400" dirty="0" smtClean="0">
                <a:latin typeface="NikoshBAN" pitchFamily="2" charset="0"/>
                <a:cs typeface="NikoshBAN" pitchFamily="2" charset="0"/>
              </a:rPr>
              <a:t>২। লেবুর রসে থাকে সাইটিক এসিড।এতে যখন লাল লিটমাস ডুবানো হয়, তখন কোনো রাসায়নিক বিক্রিয়া হয় না, ফলে লিটমাস কাগজের রঙের কোনোই পরিবর্তন হয় না। পক্ষান্তরে নীল লিটমাস কাগজ ডুবালে,লিটমাসের সাথে লেবুর সাইট্রিক</a:t>
            </a:r>
          </a:p>
          <a:p>
            <a:r>
              <a:rPr lang="bn-BD" sz="2400" dirty="0" smtClean="0">
                <a:latin typeface="NikoshBAN" pitchFamily="2" charset="0"/>
                <a:cs typeface="NikoshBAN" pitchFamily="2" charset="0"/>
              </a:rPr>
              <a:t>এসিডের মধ্যে রাসায়নিক বিক্রিয়া ঘটে,ফলে লিটমাস কাগজের রং পরিবর্তিত হয়ে যায়।</a:t>
            </a:r>
            <a:endParaRPr lang="en-US" sz="2400" dirty="0">
              <a:latin typeface="NikoshBAN" pitchFamily="2" charset="0"/>
              <a:cs typeface="NikoshBAN" pitchFamily="2" charset="0"/>
            </a:endParaRPr>
          </a:p>
        </p:txBody>
      </p:sp>
      <p:sp>
        <p:nvSpPr>
          <p:cNvPr id="5" name="Flowchart: Terminator 4"/>
          <p:cNvSpPr/>
          <p:nvPr/>
        </p:nvSpPr>
        <p:spPr>
          <a:xfrm>
            <a:off x="521406" y="3387267"/>
            <a:ext cx="11089232" cy="679412"/>
          </a:xfrm>
          <a:prstGeom prst="flowChartTerminator">
            <a:avLst/>
          </a:prstGeom>
          <a:solidFill>
            <a:srgbClr val="FF0066"/>
          </a:solidFill>
          <a:ln>
            <a:solidFill>
              <a:srgbClr val="FF0066"/>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dirty="0">
              <a:latin typeface="NikoshBAN" pitchFamily="2" charset="0"/>
              <a:cs typeface="NikoshBAN" pitchFamily="2" charset="0"/>
            </a:endParaRPr>
          </a:p>
        </p:txBody>
      </p:sp>
      <p:sp>
        <p:nvSpPr>
          <p:cNvPr id="11" name="TextBox 10"/>
          <p:cNvSpPr txBox="1"/>
          <p:nvPr/>
        </p:nvSpPr>
        <p:spPr>
          <a:xfrm>
            <a:off x="839744" y="3496141"/>
            <a:ext cx="10452556" cy="461665"/>
          </a:xfrm>
          <a:prstGeom prst="rect">
            <a:avLst/>
          </a:prstGeom>
          <a:noFill/>
        </p:spPr>
        <p:txBody>
          <a:bodyPr wrap="square" rtlCol="0">
            <a:spAutoFit/>
          </a:bodyPr>
          <a:lstStyle/>
          <a:p>
            <a:r>
              <a:rPr lang="bn-BD" sz="2400" dirty="0" smtClean="0">
                <a:latin typeface="NikoshBAN" pitchFamily="2" charset="0"/>
                <a:cs typeface="NikoshBAN" pitchFamily="2" charset="0"/>
              </a:rPr>
              <a:t>৩। এন্টাসিড ঔষধ হলো মূলত ম্যাগনেসিয়াম হাইড্রোক্সাড।যা সাসপেনশান ও ট্যাবলেট দুভাবেই  পাওয়া যায়।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104718006"/>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8"/>
                                        </p:tgtEl>
                                        <p:attrNameLst>
                                          <p:attrName>style.color</p:attrName>
                                        </p:attrNameLst>
                                      </p:cBhvr>
                                      <p:to>
                                        <p:clrVal>
                                          <a:srgbClr val="3027E5"/>
                                        </p:clrVal>
                                      </p:to>
                                    </p:set>
                                    <p:set>
                                      <p:cBhvr>
                                        <p:cTn id="20" dur="500" fill="hold"/>
                                        <p:tgtEl>
                                          <p:spTgt spid="8"/>
                                        </p:tgtEl>
                                        <p:attrNameLst>
                                          <p:attrName>fillcolor</p:attrName>
                                        </p:attrNameLst>
                                      </p:cBhvr>
                                      <p:to>
                                        <p:clrVal>
                                          <a:srgbClr val="3027E5"/>
                                        </p:clrVal>
                                      </p:to>
                                    </p:set>
                                    <p:set>
                                      <p:cBhvr>
                                        <p:cTn id="21" dur="500" fill="hold"/>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grpId="0" nodeType="clickEffect">
                                  <p:stCondLst>
                                    <p:cond delay="0"/>
                                  </p:stCondLst>
                                  <p:iterate type="lt">
                                    <p:tmPct val="4000"/>
                                  </p:iterate>
                                  <p:childTnLst>
                                    <p:set>
                                      <p:cBhvr override="childStyle">
                                        <p:cTn id="31" dur="500" fill="hold"/>
                                        <p:tgtEl>
                                          <p:spTgt spid="11"/>
                                        </p:tgtEl>
                                        <p:attrNameLst>
                                          <p:attrName>style.color</p:attrName>
                                        </p:attrNameLst>
                                      </p:cBhvr>
                                      <p:to>
                                        <p:clrVal>
                                          <a:srgbClr val="FFFF00"/>
                                        </p:clrVal>
                                      </p:to>
                                    </p:set>
                                    <p:set>
                                      <p:cBhvr>
                                        <p:cTn id="32" dur="500" fill="hold"/>
                                        <p:tgtEl>
                                          <p:spTgt spid="11"/>
                                        </p:tgtEl>
                                        <p:attrNameLst>
                                          <p:attrName>fillcolor</p:attrName>
                                        </p:attrNameLst>
                                      </p:cBhvr>
                                      <p:to>
                                        <p:clrVal>
                                          <a:srgbClr val="FFFF00"/>
                                        </p:clrVal>
                                      </p:to>
                                    </p:set>
                                    <p:set>
                                      <p:cBhvr>
                                        <p:cTn id="33" dur="500" fill="hold"/>
                                        <p:tgtEl>
                                          <p:spTgt spid="11"/>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0" nodeType="clickEffect">
                                  <p:stCondLst>
                                    <p:cond delay="0"/>
                                  </p:stCondLst>
                                  <p:iterate type="lt">
                                    <p:tmPct val="4000"/>
                                  </p:iterate>
                                  <p:childTnLst>
                                    <p:set>
                                      <p:cBhvr override="childStyle">
                                        <p:cTn id="43" dur="500" fill="hold"/>
                                        <p:tgtEl>
                                          <p:spTgt spid="12"/>
                                        </p:tgtEl>
                                        <p:attrNameLst>
                                          <p:attrName>style.color</p:attrName>
                                        </p:attrNameLst>
                                      </p:cBhvr>
                                      <p:to>
                                        <p:clrVal>
                                          <a:srgbClr val="EEECE1"/>
                                        </p:clrVal>
                                      </p:to>
                                    </p:set>
                                    <p:set>
                                      <p:cBhvr>
                                        <p:cTn id="44" dur="500" fill="hold"/>
                                        <p:tgtEl>
                                          <p:spTgt spid="12"/>
                                        </p:tgtEl>
                                        <p:attrNameLst>
                                          <p:attrName>fillcolor</p:attrName>
                                        </p:attrNameLst>
                                      </p:cBhvr>
                                      <p:to>
                                        <p:clrVal>
                                          <a:srgbClr val="EEECE1"/>
                                        </p:clrVal>
                                      </p:to>
                                    </p:set>
                                    <p:set>
                                      <p:cBhvr>
                                        <p:cTn id="45"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p:bldP spid="10" grpId="0" animBg="1"/>
      <p:bldP spid="12" grpId="0"/>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49F087-F0D6-420E-8016-23CA6BF1646A}" type="datetime1">
              <a:rPr lang="en-US" smtClean="0"/>
              <a:t>11/22/2019</a:t>
            </a:fld>
            <a:endParaRPr lang="en-US"/>
          </a:p>
        </p:txBody>
      </p:sp>
      <p:sp>
        <p:nvSpPr>
          <p:cNvPr id="8" name="Footer Placeholder 7"/>
          <p:cNvSpPr>
            <a:spLocks noGrp="1"/>
          </p:cNvSpPr>
          <p:nvPr>
            <p:ph type="ftr" sz="quarter" idx="11"/>
          </p:nvPr>
        </p:nvSpPr>
        <p:spPr/>
        <p:txBody>
          <a:bodyPr/>
          <a:lstStyle/>
          <a:p>
            <a:r>
              <a:rPr lang="en-US" dirty="0" smtClean="0"/>
              <a:t>shahidulgdm</a:t>
            </a:r>
            <a:r>
              <a:rPr lang="en-US" dirty="0" smtClean="0"/>
              <a:t>@gmail.com</a:t>
            </a:r>
            <a:endParaRPr lang="en-US" dirty="0"/>
          </a:p>
        </p:txBody>
      </p:sp>
      <p:sp>
        <p:nvSpPr>
          <p:cNvPr id="12" name="TextBox 11"/>
          <p:cNvSpPr txBox="1"/>
          <p:nvPr/>
        </p:nvSpPr>
        <p:spPr>
          <a:xfrm>
            <a:off x="3555487" y="-269382"/>
            <a:ext cx="4464496" cy="1862048"/>
          </a:xfrm>
          <a:prstGeom prst="rect">
            <a:avLst/>
          </a:prstGeom>
          <a:noFill/>
        </p:spPr>
        <p:txBody>
          <a:bodyPr wrap="square" rtlCol="0">
            <a:spAutoFit/>
          </a:bodyPr>
          <a:lstStyle/>
          <a:p>
            <a:pPr algn="ctr"/>
            <a:r>
              <a:rPr lang="en-US" sz="11500" dirty="0" err="1" smtClean="0">
                <a:solidFill>
                  <a:srgbClr val="00B0F0"/>
                </a:solidFill>
                <a:effectLst>
                  <a:glow rad="63500">
                    <a:schemeClr val="accent1">
                      <a:satMod val="175000"/>
                      <a:alpha val="40000"/>
                    </a:schemeClr>
                  </a:glow>
                </a:effectLst>
                <a:latin typeface="NikoshBAN" pitchFamily="2" charset="0"/>
                <a:cs typeface="NikoshBAN" pitchFamily="2" charset="0"/>
              </a:rPr>
              <a:t>মূল্যা</a:t>
            </a:r>
            <a:r>
              <a:rPr lang="bn-BD" sz="11500" dirty="0" smtClean="0">
                <a:solidFill>
                  <a:srgbClr val="00B0F0"/>
                </a:solidFill>
                <a:effectLst>
                  <a:glow rad="63500">
                    <a:schemeClr val="accent1">
                      <a:satMod val="175000"/>
                      <a:alpha val="40000"/>
                    </a:schemeClr>
                  </a:glow>
                </a:effectLst>
                <a:latin typeface="NikoshBAN" pitchFamily="2" charset="0"/>
                <a:cs typeface="NikoshBAN" pitchFamily="2" charset="0"/>
              </a:rPr>
              <a:t>য়ন</a:t>
            </a:r>
            <a:endParaRPr lang="en-AU" sz="11500" dirty="0">
              <a:solidFill>
                <a:srgbClr val="00B0F0"/>
              </a:solidFill>
              <a:effectLst>
                <a:glow rad="63500">
                  <a:schemeClr val="accent1">
                    <a:satMod val="175000"/>
                    <a:alpha val="40000"/>
                  </a:schemeClr>
                </a:glow>
              </a:effectLst>
              <a:latin typeface="NikoshBAN" pitchFamily="2" charset="0"/>
              <a:cs typeface="NikoshBAN" pitchFamily="2" charset="0"/>
            </a:endParaRPr>
          </a:p>
        </p:txBody>
      </p:sp>
      <p:sp>
        <p:nvSpPr>
          <p:cNvPr id="16" name="TextBox 15">
            <a:hlinkClick r:id="" action="ppaction://noaction">
              <a:snd r:embed="rId3" name="applause.wav"/>
            </a:hlinkClick>
          </p:cNvPr>
          <p:cNvSpPr txBox="1"/>
          <p:nvPr/>
        </p:nvSpPr>
        <p:spPr>
          <a:xfrm>
            <a:off x="515167" y="2244686"/>
            <a:ext cx="1440160"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ক) অম্লীয়</a:t>
            </a:r>
            <a:endParaRPr lang="en-AU" sz="3200" dirty="0">
              <a:latin typeface="NikoshBAN" pitchFamily="2" charset="0"/>
              <a:cs typeface="NikoshBAN" pitchFamily="2" charset="0"/>
            </a:endParaRPr>
          </a:p>
        </p:txBody>
      </p:sp>
      <p:sp>
        <p:nvSpPr>
          <p:cNvPr id="17" name="TextBox 16">
            <a:hlinkClick r:id="" action="ppaction://noaction">
              <a:snd r:embed="rId4" name="voltage.wav"/>
            </a:hlinkClick>
          </p:cNvPr>
          <p:cNvSpPr txBox="1"/>
          <p:nvPr/>
        </p:nvSpPr>
        <p:spPr>
          <a:xfrm>
            <a:off x="2681176" y="2244686"/>
            <a:ext cx="1440160"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খ) ক্ষারীয়</a:t>
            </a:r>
            <a:endParaRPr lang="en-AU" sz="3200" dirty="0">
              <a:latin typeface="NikoshBAN" pitchFamily="2" charset="0"/>
              <a:cs typeface="NikoshBAN" pitchFamily="2" charset="0"/>
            </a:endParaRPr>
          </a:p>
        </p:txBody>
      </p:sp>
      <p:sp>
        <p:nvSpPr>
          <p:cNvPr id="18" name="TextBox 17">
            <a:hlinkClick r:id="" action="ppaction://noaction">
              <a:snd r:embed="rId4" name="voltage.wav"/>
            </a:hlinkClick>
          </p:cNvPr>
          <p:cNvSpPr txBox="1"/>
          <p:nvPr/>
        </p:nvSpPr>
        <p:spPr>
          <a:xfrm>
            <a:off x="4835647" y="2244685"/>
            <a:ext cx="1728192"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গ) নির্দেশক</a:t>
            </a:r>
            <a:endParaRPr lang="en-AU" sz="3200" dirty="0">
              <a:latin typeface="NikoshBAN" pitchFamily="2" charset="0"/>
              <a:cs typeface="NikoshBAN" pitchFamily="2" charset="0"/>
            </a:endParaRPr>
          </a:p>
        </p:txBody>
      </p:sp>
      <p:sp>
        <p:nvSpPr>
          <p:cNvPr id="19" name="TextBox 18">
            <a:hlinkClick r:id="" action="ppaction://noaction">
              <a:snd r:embed="rId4" name="voltage.wav"/>
            </a:hlinkClick>
          </p:cNvPr>
          <p:cNvSpPr txBox="1"/>
          <p:nvPr/>
        </p:nvSpPr>
        <p:spPr>
          <a:xfrm>
            <a:off x="7139903" y="2244685"/>
            <a:ext cx="1728192" cy="5847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ঘ) নিরপেক্ষ</a:t>
            </a:r>
            <a:endParaRPr lang="en-AU" sz="3200" dirty="0">
              <a:latin typeface="NikoshBAN" pitchFamily="2" charset="0"/>
              <a:cs typeface="NikoshBAN" pitchFamily="2" charset="0"/>
            </a:endParaRPr>
          </a:p>
        </p:txBody>
      </p:sp>
      <p:sp>
        <p:nvSpPr>
          <p:cNvPr id="21" name="TextBox 20"/>
          <p:cNvSpPr txBox="1"/>
          <p:nvPr/>
        </p:nvSpPr>
        <p:spPr>
          <a:xfrm>
            <a:off x="508406" y="2981311"/>
            <a:ext cx="3859402"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২)</a:t>
            </a:r>
            <a:r>
              <a:rPr lang="en-AU" sz="3200" dirty="0" smtClean="0">
                <a:latin typeface="NikoshBAN" pitchFamily="2" charset="0"/>
                <a:cs typeface="NikoshBAN" pitchFamily="2" charset="0"/>
              </a:rPr>
              <a:t> </a:t>
            </a:r>
            <a:r>
              <a:rPr lang="bn-BD" sz="3200" dirty="0" smtClean="0">
                <a:latin typeface="NikoshBAN" pitchFamily="2" charset="0"/>
                <a:cs typeface="NikoshBAN" pitchFamily="2" charset="0"/>
              </a:rPr>
              <a:t>এসিডের স্বাদ কেমন ?</a:t>
            </a:r>
            <a:endParaRPr lang="en-AU" sz="3200" dirty="0">
              <a:latin typeface="NikoshBAN" pitchFamily="2" charset="0"/>
              <a:cs typeface="NikoshBAN" pitchFamily="2" charset="0"/>
            </a:endParaRPr>
          </a:p>
        </p:txBody>
      </p:sp>
      <p:sp>
        <p:nvSpPr>
          <p:cNvPr id="22" name="TextBox 21">
            <a:hlinkClick r:id="" action="ppaction://noaction">
              <a:snd r:embed="rId4" name="voltage.wav"/>
            </a:hlinkClick>
          </p:cNvPr>
          <p:cNvSpPr txBox="1"/>
          <p:nvPr/>
        </p:nvSpPr>
        <p:spPr>
          <a:xfrm>
            <a:off x="529119" y="3765026"/>
            <a:ext cx="1339121"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ক) মিষ্টি</a:t>
            </a:r>
            <a:endParaRPr lang="en-AU" sz="3200" dirty="0">
              <a:latin typeface="NikoshBAN" pitchFamily="2" charset="0"/>
              <a:cs typeface="NikoshBAN" pitchFamily="2" charset="0"/>
            </a:endParaRPr>
          </a:p>
        </p:txBody>
      </p:sp>
      <p:sp>
        <p:nvSpPr>
          <p:cNvPr id="23" name="TextBox 22">
            <a:hlinkClick r:id="" action="ppaction://noaction">
              <a:snd r:embed="rId3" name="applause.wav"/>
            </a:hlinkClick>
          </p:cNvPr>
          <p:cNvSpPr txBox="1"/>
          <p:nvPr/>
        </p:nvSpPr>
        <p:spPr>
          <a:xfrm>
            <a:off x="2681176" y="3765026"/>
            <a:ext cx="1110568"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খ) টক</a:t>
            </a:r>
            <a:endParaRPr lang="en-AU" sz="3200" dirty="0">
              <a:latin typeface="NikoshBAN" pitchFamily="2" charset="0"/>
              <a:cs typeface="NikoshBAN" pitchFamily="2" charset="0"/>
            </a:endParaRPr>
          </a:p>
        </p:txBody>
      </p:sp>
      <p:sp>
        <p:nvSpPr>
          <p:cNvPr id="24" name="TextBox 23">
            <a:hlinkClick r:id="" action="ppaction://noaction">
              <a:snd r:embed="rId4" name="voltage.wav"/>
            </a:hlinkClick>
          </p:cNvPr>
          <p:cNvSpPr txBox="1"/>
          <p:nvPr/>
        </p:nvSpPr>
        <p:spPr>
          <a:xfrm>
            <a:off x="4817751" y="3765026"/>
            <a:ext cx="1746087" cy="584775"/>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108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গ) তেতো</a:t>
            </a:r>
            <a:endParaRPr lang="en-AU" sz="3200" dirty="0">
              <a:latin typeface="NikoshBAN" pitchFamily="2" charset="0"/>
              <a:cs typeface="NikoshBAN" pitchFamily="2" charset="0"/>
            </a:endParaRPr>
          </a:p>
        </p:txBody>
      </p:sp>
      <p:sp>
        <p:nvSpPr>
          <p:cNvPr id="25" name="TextBox 24">
            <a:hlinkClick r:id="" action="ppaction://noaction">
              <a:snd r:embed="rId4" name="voltage.wav"/>
            </a:hlinkClick>
          </p:cNvPr>
          <p:cNvSpPr txBox="1"/>
          <p:nvPr/>
        </p:nvSpPr>
        <p:spPr>
          <a:xfrm>
            <a:off x="7265810" y="3785364"/>
            <a:ext cx="1476377"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ঘ) নোনতা</a:t>
            </a:r>
            <a:endParaRPr lang="en-AU" sz="3200" dirty="0">
              <a:latin typeface="NikoshBAN" pitchFamily="2" charset="0"/>
              <a:cs typeface="NikoshBAN" pitchFamily="2" charset="0"/>
            </a:endParaRPr>
          </a:p>
        </p:txBody>
      </p:sp>
      <p:sp>
        <p:nvSpPr>
          <p:cNvPr id="59" name="TextBox 58"/>
          <p:cNvSpPr txBox="1"/>
          <p:nvPr/>
        </p:nvSpPr>
        <p:spPr>
          <a:xfrm>
            <a:off x="9160418" y="1370735"/>
            <a:ext cx="2709236"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chemeClr val="tx1"/>
            </a:solidFill>
          </a:ln>
        </p:spPr>
        <p:txBody>
          <a:bodyPr wrap="square" rtlCol="0">
            <a:spAutoFit/>
          </a:bodyPr>
          <a:lstStyle/>
          <a:p>
            <a:r>
              <a:rPr lang="bn-BD" sz="4000" dirty="0" smtClean="0">
                <a:solidFill>
                  <a:srgbClr val="FF0000"/>
                </a:solidFill>
                <a:latin typeface="NikoshBAN" pitchFamily="2" charset="0"/>
                <a:cs typeface="NikoshBAN" pitchFamily="2" charset="0"/>
              </a:rPr>
              <a:t>আবার চেষ্টা কর</a:t>
            </a:r>
            <a:endParaRPr lang="en-AU" sz="4000" dirty="0">
              <a:solidFill>
                <a:srgbClr val="FF0000"/>
              </a:solidFill>
              <a:latin typeface="NikoshBAN" pitchFamily="2" charset="0"/>
              <a:cs typeface="NikoshBAN" pitchFamily="2" charset="0"/>
            </a:endParaRPr>
          </a:p>
        </p:txBody>
      </p:sp>
      <p:sp>
        <p:nvSpPr>
          <p:cNvPr id="62" name="TextBox 61"/>
          <p:cNvSpPr txBox="1"/>
          <p:nvPr/>
        </p:nvSpPr>
        <p:spPr>
          <a:xfrm>
            <a:off x="529119" y="4653136"/>
            <a:ext cx="3838689"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r>
              <a:rPr lang="en-AU" sz="3200" dirty="0" smtClean="0">
                <a:latin typeface="NikoshBAN" pitchFamily="2" charset="0"/>
                <a:cs typeface="NikoshBAN" pitchFamily="2" charset="0"/>
              </a:rPr>
              <a:t>3) </a:t>
            </a:r>
            <a:r>
              <a:rPr lang="bn-BD" sz="3200" dirty="0" smtClean="0">
                <a:latin typeface="NikoshBAN" pitchFamily="2" charset="0"/>
                <a:cs typeface="NikoshBAN" pitchFamily="2" charset="0"/>
              </a:rPr>
              <a:t>নিচের কোনটি জৈব এসিড</a:t>
            </a:r>
            <a:endParaRPr lang="en-AU" sz="3200" dirty="0">
              <a:latin typeface="NikoshBAN" pitchFamily="2" charset="0"/>
              <a:cs typeface="NikoshBAN" pitchFamily="2" charset="0"/>
            </a:endParaRPr>
          </a:p>
        </p:txBody>
      </p:sp>
      <p:sp>
        <p:nvSpPr>
          <p:cNvPr id="63" name="TextBox 62">
            <a:hlinkClick r:id="" action="ppaction://noaction">
              <a:snd r:embed="rId4" name="voltage.wav"/>
            </a:hlinkClick>
          </p:cNvPr>
          <p:cNvSpPr txBox="1"/>
          <p:nvPr/>
        </p:nvSpPr>
        <p:spPr>
          <a:xfrm>
            <a:off x="529119" y="5445224"/>
            <a:ext cx="3118609" cy="584775"/>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100000" t="100000"/>
            </a:path>
            <a:tileRect r="-100000" b="-100000"/>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ক) সালফিউরিক এসিড</a:t>
            </a:r>
            <a:endParaRPr lang="en-AU" sz="3200" dirty="0">
              <a:latin typeface="NikoshBAN" pitchFamily="2" charset="0"/>
              <a:cs typeface="NikoshBAN" pitchFamily="2" charset="0"/>
            </a:endParaRPr>
          </a:p>
        </p:txBody>
      </p:sp>
      <p:sp>
        <p:nvSpPr>
          <p:cNvPr id="64" name="TextBox 63">
            <a:hlinkClick r:id="" action="ppaction://noaction">
              <a:snd r:embed="rId4" name="voltage.wav"/>
            </a:hlinkClick>
          </p:cNvPr>
          <p:cNvSpPr txBox="1"/>
          <p:nvPr/>
        </p:nvSpPr>
        <p:spPr>
          <a:xfrm>
            <a:off x="4135440" y="5443223"/>
            <a:ext cx="2376264"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খ) নাইট্রিক এসিড </a:t>
            </a:r>
            <a:endParaRPr lang="en-AU" sz="3200" dirty="0">
              <a:latin typeface="NikoshBAN" pitchFamily="2" charset="0"/>
              <a:cs typeface="NikoshBAN" pitchFamily="2" charset="0"/>
            </a:endParaRPr>
          </a:p>
        </p:txBody>
      </p:sp>
      <p:sp>
        <p:nvSpPr>
          <p:cNvPr id="66" name="TextBox 65">
            <a:hlinkClick r:id="" action="ppaction://noaction">
              <a:snd r:embed="rId3" name="applause.wav"/>
            </a:hlinkClick>
          </p:cNvPr>
          <p:cNvSpPr txBox="1"/>
          <p:nvPr/>
        </p:nvSpPr>
        <p:spPr>
          <a:xfrm>
            <a:off x="6815866" y="5443222"/>
            <a:ext cx="2376264" cy="584775"/>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গ)সাইট্রিক এসিড </a:t>
            </a:r>
            <a:endParaRPr lang="en-AU" sz="3200" dirty="0">
              <a:latin typeface="NikoshBAN" pitchFamily="2" charset="0"/>
              <a:cs typeface="NikoshBAN" pitchFamily="2" charset="0"/>
            </a:endParaRPr>
          </a:p>
        </p:txBody>
      </p:sp>
      <p:sp>
        <p:nvSpPr>
          <p:cNvPr id="67" name="TextBox 66">
            <a:hlinkClick r:id="" action="ppaction://noaction">
              <a:snd r:embed="rId4" name="voltage.wav"/>
            </a:hlinkClick>
          </p:cNvPr>
          <p:cNvSpPr txBox="1"/>
          <p:nvPr/>
        </p:nvSpPr>
        <p:spPr>
          <a:xfrm>
            <a:off x="9408368" y="5443223"/>
            <a:ext cx="2232248"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r>
              <a:rPr lang="bn-BD" sz="3200" dirty="0" smtClean="0">
                <a:latin typeface="NikoshBAN" pitchFamily="2" charset="0"/>
                <a:cs typeface="NikoshBAN" pitchFamily="2" charset="0"/>
              </a:rPr>
              <a:t>ঘ)</a:t>
            </a:r>
            <a:r>
              <a:rPr lang="en-AU" sz="3200" dirty="0" smtClean="0">
                <a:latin typeface="NikoshBAN" pitchFamily="2" charset="0"/>
                <a:cs typeface="NikoshBAN" pitchFamily="2" charset="0"/>
              </a:rPr>
              <a:t> </a:t>
            </a:r>
            <a:r>
              <a:rPr lang="en-AU" sz="3200" dirty="0" err="1" smtClean="0">
                <a:latin typeface="NikoshBAN" pitchFamily="2" charset="0"/>
                <a:cs typeface="NikoshBAN" pitchFamily="2" charset="0"/>
              </a:rPr>
              <a:t>HCl</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এসিড</a:t>
            </a:r>
            <a:endParaRPr lang="en-AU" sz="3200" dirty="0">
              <a:latin typeface="NikoshBAN" pitchFamily="2" charset="0"/>
              <a:cs typeface="NikoshBAN" pitchFamily="2" charset="0"/>
            </a:endParaRPr>
          </a:p>
        </p:txBody>
      </p:sp>
      <p:sp>
        <p:nvSpPr>
          <p:cNvPr id="69" name="TextBox 68"/>
          <p:cNvSpPr txBox="1"/>
          <p:nvPr/>
        </p:nvSpPr>
        <p:spPr>
          <a:xfrm>
            <a:off x="508406" y="1484784"/>
            <a:ext cx="3859402"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28575">
            <a:solidFill>
              <a:schemeClr val="tx1"/>
            </a:solidFill>
          </a:ln>
        </p:spPr>
        <p:txBody>
          <a:bodyPr wrap="square" rtlCol="0">
            <a:spAutoFit/>
          </a:bodyPr>
          <a:lstStyle/>
          <a:p>
            <a:pPr algn="ctr"/>
            <a:r>
              <a:rPr lang="bn-BD" sz="3200" dirty="0" smtClean="0">
                <a:latin typeface="NikoshBAN" pitchFamily="2" charset="0"/>
                <a:cs typeface="NikoshBAN" pitchFamily="2" charset="0"/>
              </a:rPr>
              <a:t>১) লেবুর রস কোন প্রকৃতির</a:t>
            </a:r>
            <a:endParaRPr lang="en-AU" sz="3200" dirty="0">
              <a:latin typeface="NikoshBAN" pitchFamily="2" charset="0"/>
              <a:cs typeface="NikoshBAN" pitchFamily="2" charset="0"/>
            </a:endParaRPr>
          </a:p>
        </p:txBody>
      </p:sp>
      <p:sp>
        <p:nvSpPr>
          <p:cNvPr id="76" name="TextBox 75"/>
          <p:cNvSpPr txBox="1"/>
          <p:nvPr/>
        </p:nvSpPr>
        <p:spPr>
          <a:xfrm>
            <a:off x="9169874" y="497572"/>
            <a:ext cx="2709236"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38100">
            <a:solidFill>
              <a:schemeClr val="tx1"/>
            </a:solidFill>
          </a:ln>
        </p:spPr>
        <p:txBody>
          <a:bodyPr wrap="square" rtlCol="0">
            <a:spAutoFit/>
          </a:bodyPr>
          <a:lstStyle/>
          <a:p>
            <a:pPr algn="ctr"/>
            <a:r>
              <a:rPr lang="bn-BD" sz="4400" dirty="0" smtClean="0">
                <a:latin typeface="NikoshBAN" pitchFamily="2" charset="0"/>
                <a:cs typeface="NikoshBAN" pitchFamily="2" charset="0"/>
              </a:rPr>
              <a:t>উত্তর সঠিক</a:t>
            </a:r>
            <a:endParaRPr lang="en-AU" sz="4400" dirty="0">
              <a:latin typeface="NikoshBAN" pitchFamily="2" charset="0"/>
              <a:cs typeface="NikoshBAN" pitchFamily="2" charset="0"/>
            </a:endParaRPr>
          </a:p>
        </p:txBody>
      </p:sp>
      <p:sp>
        <p:nvSpPr>
          <p:cNvPr id="2" name="TextBox 1"/>
          <p:cNvSpPr txBox="1"/>
          <p:nvPr/>
        </p:nvSpPr>
        <p:spPr>
          <a:xfrm>
            <a:off x="12314422" y="2995274"/>
            <a:ext cx="427306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57150">
            <a:solidFill>
              <a:schemeClr val="tx1"/>
            </a:solidFill>
          </a:ln>
        </p:spPr>
        <p:txBody>
          <a:bodyPr wrap="square" rtlCol="0">
            <a:spAutoFit/>
          </a:bodyPr>
          <a:lstStyle/>
          <a:p>
            <a:r>
              <a:rPr lang="en-US" sz="3600" dirty="0" err="1" smtClean="0">
                <a:latin typeface="NikoshBAN" pitchFamily="2" charset="0"/>
                <a:cs typeface="NikoshBAN" pitchFamily="2" charset="0"/>
              </a:rPr>
              <a:t>সঠিক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উত্তরের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AU" sz="3600" dirty="0">
              <a:latin typeface="NikoshBAN" pitchFamily="2" charset="0"/>
              <a:cs typeface="NikoshBAN" pitchFamily="2" charset="0"/>
            </a:endParaRPr>
          </a:p>
        </p:txBody>
      </p:sp>
    </p:spTree>
    <p:extLst>
      <p:ext uri="{BB962C8B-B14F-4D97-AF65-F5344CB8AC3E}">
        <p14:creationId xmlns:p14="http://schemas.microsoft.com/office/powerpoint/2010/main" val="2436129227"/>
      </p:ext>
    </p:extLst>
  </p:cSld>
  <p:clrMapOvr>
    <a:masterClrMapping/>
  </p:clrMapOvr>
  <mc:AlternateContent xmlns:mc="http://schemas.openxmlformats.org/markup-compatibility/2006" xmlns:p14="http://schemas.microsoft.com/office/powerpoint/2010/main">
    <mc:Choice Requires="p14">
      <p:transition spd="slow" p14:dur="1200" advClick="0" advTm="4000">
        <p14:prism dir="u"/>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9"/>
                                        </p:tgtEl>
                                        <p:attrNameLst>
                                          <p:attrName>ppt_y</p:attrName>
                                        </p:attrNameLst>
                                      </p:cBhvr>
                                      <p:tavLst>
                                        <p:tav tm="0">
                                          <p:val>
                                            <p:strVal val="#ppt_y"/>
                                          </p:val>
                                        </p:tav>
                                        <p:tav tm="100000">
                                          <p:val>
                                            <p:strVal val="#ppt_y"/>
                                          </p:val>
                                        </p:tav>
                                      </p:tavLst>
                                    </p:anim>
                                    <p:anim calcmode="lin" valueType="num">
                                      <p:cBhvr>
                                        <p:cTn id="9"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 calcmode="lin" valueType="num">
                                      <p:cBhvr>
                                        <p:cTn id="2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8"/>
                                        </p:tgtEl>
                                        <p:attrNameLst>
                                          <p:attrName>ppt_y</p:attrName>
                                        </p:attrNameLst>
                                      </p:cBhvr>
                                      <p:tavLst>
                                        <p:tav tm="0">
                                          <p:val>
                                            <p:strVal val="#ppt_y"/>
                                          </p:val>
                                        </p:tav>
                                        <p:tav tm="100000">
                                          <p:val>
                                            <p:strVal val="#ppt_y"/>
                                          </p:val>
                                        </p:tav>
                                      </p:tavLst>
                                    </p:anim>
                                    <p:anim calcmode="lin" valueType="num">
                                      <p:cBhvr>
                                        <p:cTn id="3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grpId="0" nodeType="clickEffect">
                                  <p:stCondLst>
                                    <p:cond delay="0"/>
                                  </p:stCondLst>
                                  <p:childTnLst>
                                    <p:animMotion origin="layout" path="M 3.58213E-7 3.7037E-6 L -1.41227 0.00578 " pathEditMode="relative" rAng="0" ptsTypes="AA">
                                      <p:cBhvr>
                                        <p:cTn id="51" dur="5250" fill="hold"/>
                                        <p:tgtEl>
                                          <p:spTgt spid="2"/>
                                        </p:tgtEl>
                                        <p:attrNameLst>
                                          <p:attrName>ppt_x</p:attrName>
                                          <p:attrName>ppt_y</p:attrName>
                                        </p:attrNameLst>
                                      </p:cBhvr>
                                      <p:rCtr x="-70614" y="278"/>
                                    </p:animMotion>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anim calcmode="lin" valueType="num">
                                      <p:cBhvr>
                                        <p:cTn id="5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2"/>
                                        </p:tgtEl>
                                        <p:attrNameLst>
                                          <p:attrName>ppt_y</p:attrName>
                                        </p:attrNameLst>
                                      </p:cBhvr>
                                      <p:tavLst>
                                        <p:tav tm="0">
                                          <p:val>
                                            <p:strVal val="#ppt_y"/>
                                          </p:val>
                                        </p:tav>
                                        <p:tav tm="100000">
                                          <p:val>
                                            <p:strVal val="#ppt_y"/>
                                          </p:val>
                                        </p:tav>
                                      </p:tavLst>
                                    </p:anim>
                                    <p:anim calcmode="lin" valueType="num">
                                      <p:cBhvr>
                                        <p:cTn id="6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3"/>
                                        </p:tgtEl>
                                        <p:attrNameLst>
                                          <p:attrName>ppt_y</p:attrName>
                                        </p:attrNameLst>
                                      </p:cBhvr>
                                      <p:tavLst>
                                        <p:tav tm="0">
                                          <p:val>
                                            <p:strVal val="#ppt_y"/>
                                          </p:val>
                                        </p:tav>
                                        <p:tav tm="100000">
                                          <p:val>
                                            <p:strVal val="#ppt_y"/>
                                          </p:val>
                                        </p:tav>
                                      </p:tavLst>
                                    </p:anim>
                                    <p:anim calcmode="lin" valueType="num">
                                      <p:cBhvr>
                                        <p:cTn id="7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4"/>
                                        </p:tgtEl>
                                        <p:attrNameLst>
                                          <p:attrName>ppt_y</p:attrName>
                                        </p:attrNameLst>
                                      </p:cBhvr>
                                      <p:tavLst>
                                        <p:tav tm="0">
                                          <p:val>
                                            <p:strVal val="#ppt_y"/>
                                          </p:val>
                                        </p:tav>
                                        <p:tav tm="100000">
                                          <p:val>
                                            <p:strVal val="#ppt_y"/>
                                          </p:val>
                                        </p:tav>
                                      </p:tavLst>
                                    </p:anim>
                                    <p:anim calcmode="lin" valueType="num">
                                      <p:cBhvr>
                                        <p:cTn id="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25"/>
                                        </p:tgtEl>
                                        <p:attrNameLst>
                                          <p:attrName>ppt_y</p:attrName>
                                        </p:attrNameLst>
                                      </p:cBhvr>
                                      <p:tavLst>
                                        <p:tav tm="0">
                                          <p:val>
                                            <p:strVal val="#ppt_y"/>
                                          </p:val>
                                        </p:tav>
                                        <p:tav tm="100000">
                                          <p:val>
                                            <p:strVal val="#ppt_y"/>
                                          </p:val>
                                        </p:tav>
                                      </p:tavLst>
                                    </p:anim>
                                    <p:anim calcmode="lin" valueType="num">
                                      <p:cBhvr>
                                        <p:cTn id="94"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41" presetClass="entr" presetSubtype="0" fill="hold" grpId="0" nodeType="clickEffect">
                                  <p:stCondLst>
                                    <p:cond delay="0"/>
                                  </p:stCondLst>
                                  <p:iterate type="lt">
                                    <p:tmPct val="10000"/>
                                  </p:iterate>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62"/>
                                        </p:tgtEl>
                                        <p:attrNameLst>
                                          <p:attrName>ppt_y</p:attrName>
                                        </p:attrNameLst>
                                      </p:cBhvr>
                                      <p:tavLst>
                                        <p:tav tm="0">
                                          <p:val>
                                            <p:strVal val="#ppt_y"/>
                                          </p:val>
                                        </p:tav>
                                        <p:tav tm="100000">
                                          <p:val>
                                            <p:strVal val="#ppt_y"/>
                                          </p:val>
                                        </p:tav>
                                      </p:tavLst>
                                    </p:anim>
                                    <p:anim calcmode="lin" valueType="num">
                                      <p:cBhvr>
                                        <p:cTn id="103"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62"/>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63"/>
                                        </p:tgtEl>
                                        <p:attrNameLst>
                                          <p:attrName>style.visibility</p:attrName>
                                        </p:attrNameLst>
                                      </p:cBhvr>
                                      <p:to>
                                        <p:strVal val="visible"/>
                                      </p:to>
                                    </p:set>
                                    <p:anim calcmode="lin" valueType="num">
                                      <p:cBhvr>
                                        <p:cTn id="11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63"/>
                                        </p:tgtEl>
                                        <p:attrNameLst>
                                          <p:attrName>ppt_y</p:attrName>
                                        </p:attrNameLst>
                                      </p:cBhvr>
                                      <p:tavLst>
                                        <p:tav tm="0">
                                          <p:val>
                                            <p:strVal val="#ppt_y"/>
                                          </p:val>
                                        </p:tav>
                                        <p:tav tm="100000">
                                          <p:val>
                                            <p:strVal val="#ppt_y"/>
                                          </p:val>
                                        </p:tav>
                                      </p:tavLst>
                                    </p:anim>
                                    <p:anim calcmode="lin" valueType="num">
                                      <p:cBhvr>
                                        <p:cTn id="11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63"/>
                                        </p:tgtEl>
                                      </p:cBhvr>
                                    </p:animEffect>
                                  </p:childTnLst>
                                </p:cTn>
                              </p:par>
                            </p:childTnLst>
                          </p:cTn>
                        </p:par>
                      </p:childTnLst>
                    </p:cTn>
                  </p:par>
                  <p:par>
                    <p:cTn id="115" fill="hold">
                      <p:stCondLst>
                        <p:cond delay="indefinite"/>
                      </p:stCondLst>
                      <p:childTnLst>
                        <p:par>
                          <p:cTn id="116" fill="hold">
                            <p:stCondLst>
                              <p:cond delay="0"/>
                            </p:stCondLst>
                            <p:childTnLst>
                              <p:par>
                                <p:cTn id="117" presetID="41" presetClass="entr" presetSubtype="0" fill="hold" grpId="0" nodeType="clickEffect">
                                  <p:stCondLst>
                                    <p:cond delay="0"/>
                                  </p:stCondLst>
                                  <p:iterate type="lt">
                                    <p:tmPct val="10000"/>
                                  </p:iterate>
                                  <p:childTnLst>
                                    <p:set>
                                      <p:cBhvr>
                                        <p:cTn id="118" dur="1" fill="hold">
                                          <p:stCondLst>
                                            <p:cond delay="0"/>
                                          </p:stCondLst>
                                        </p:cTn>
                                        <p:tgtEl>
                                          <p:spTgt spid="64"/>
                                        </p:tgtEl>
                                        <p:attrNameLst>
                                          <p:attrName>style.visibility</p:attrName>
                                        </p:attrNameLst>
                                      </p:cBhvr>
                                      <p:to>
                                        <p:strVal val="visible"/>
                                      </p:to>
                                    </p:set>
                                    <p:anim calcmode="lin" valueType="num">
                                      <p:cBhvr>
                                        <p:cTn id="11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64"/>
                                        </p:tgtEl>
                                        <p:attrNameLst>
                                          <p:attrName>ppt_y</p:attrName>
                                        </p:attrNameLst>
                                      </p:cBhvr>
                                      <p:tavLst>
                                        <p:tav tm="0">
                                          <p:val>
                                            <p:strVal val="#ppt_y"/>
                                          </p:val>
                                        </p:tav>
                                        <p:tav tm="100000">
                                          <p:val>
                                            <p:strVal val="#ppt_y"/>
                                          </p:val>
                                        </p:tav>
                                      </p:tavLst>
                                    </p:anim>
                                    <p:anim calcmode="lin" valueType="num">
                                      <p:cBhvr>
                                        <p:cTn id="12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64"/>
                                        </p:tgtEl>
                                      </p:cBhvr>
                                    </p:animEffect>
                                  </p:childTnLst>
                                </p:cTn>
                              </p:par>
                            </p:childTnLst>
                          </p:cTn>
                        </p:par>
                      </p:childTnLst>
                    </p:cTn>
                  </p:par>
                  <p:par>
                    <p:cTn id="124" fill="hold">
                      <p:stCondLst>
                        <p:cond delay="indefinite"/>
                      </p:stCondLst>
                      <p:childTnLst>
                        <p:par>
                          <p:cTn id="125" fill="hold">
                            <p:stCondLst>
                              <p:cond delay="0"/>
                            </p:stCondLst>
                            <p:childTnLst>
                              <p:par>
                                <p:cTn id="126" presetID="41" presetClass="entr" presetSubtype="0" fill="hold" grpId="0" nodeType="clickEffect">
                                  <p:stCondLst>
                                    <p:cond delay="0"/>
                                  </p:stCondLst>
                                  <p:iterate type="lt">
                                    <p:tmPct val="10000"/>
                                  </p:iterate>
                                  <p:childTnLst>
                                    <p:set>
                                      <p:cBhvr>
                                        <p:cTn id="127" dur="1" fill="hold">
                                          <p:stCondLst>
                                            <p:cond delay="0"/>
                                          </p:stCondLst>
                                        </p:cTn>
                                        <p:tgtEl>
                                          <p:spTgt spid="66"/>
                                        </p:tgtEl>
                                        <p:attrNameLst>
                                          <p:attrName>style.visibility</p:attrName>
                                        </p:attrNameLst>
                                      </p:cBhvr>
                                      <p:to>
                                        <p:strVal val="visible"/>
                                      </p:to>
                                    </p:set>
                                    <p:anim calcmode="lin" valueType="num">
                                      <p:cBhvr>
                                        <p:cTn id="12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66"/>
                                        </p:tgtEl>
                                        <p:attrNameLst>
                                          <p:attrName>ppt_y</p:attrName>
                                        </p:attrNameLst>
                                      </p:cBhvr>
                                      <p:tavLst>
                                        <p:tav tm="0">
                                          <p:val>
                                            <p:strVal val="#ppt_y"/>
                                          </p:val>
                                        </p:tav>
                                        <p:tav tm="100000">
                                          <p:val>
                                            <p:strVal val="#ppt_y"/>
                                          </p:val>
                                        </p:tav>
                                      </p:tavLst>
                                    </p:anim>
                                    <p:anim calcmode="lin" valueType="num">
                                      <p:cBhvr>
                                        <p:cTn id="13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66"/>
                                        </p:tgtEl>
                                      </p:cBhvr>
                                    </p:animEffect>
                                  </p:childTnLst>
                                </p:cTn>
                              </p:par>
                            </p:childTnLst>
                          </p:cTn>
                        </p:par>
                      </p:childTnLst>
                    </p:cTn>
                  </p:par>
                  <p:par>
                    <p:cTn id="133" fill="hold">
                      <p:stCondLst>
                        <p:cond delay="indefinite"/>
                      </p:stCondLst>
                      <p:childTnLst>
                        <p:par>
                          <p:cTn id="134" fill="hold">
                            <p:stCondLst>
                              <p:cond delay="0"/>
                            </p:stCondLst>
                            <p:childTnLst>
                              <p:par>
                                <p:cTn id="135" presetID="41" presetClass="entr" presetSubtype="0" fill="hold" grpId="0" nodeType="clickEffect">
                                  <p:stCondLst>
                                    <p:cond delay="0"/>
                                  </p:stCondLst>
                                  <p:iterate type="lt">
                                    <p:tmPct val="10000"/>
                                  </p:iterate>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67"/>
                                        </p:tgtEl>
                                        <p:attrNameLst>
                                          <p:attrName>ppt_y</p:attrName>
                                        </p:attrNameLst>
                                      </p:cBhvr>
                                      <p:tavLst>
                                        <p:tav tm="0">
                                          <p:val>
                                            <p:strVal val="#ppt_y"/>
                                          </p:val>
                                        </p:tav>
                                        <p:tav tm="100000">
                                          <p:val>
                                            <p:strVal val="#ppt_y"/>
                                          </p:val>
                                        </p:tav>
                                      </p:tavLst>
                                    </p:anim>
                                    <p:anim calcmode="lin" valueType="num">
                                      <p:cBhvr>
                                        <p:cTn id="139"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2" restart="whenNotActive" fill="hold" evtFilter="cancelBubble" nodeType="interactiveSeq">
                <p:stCondLst>
                  <p:cond evt="onClick" delay="0">
                    <p:tgtEl>
                      <p:spTgt spid="16"/>
                    </p:tgtEl>
                  </p:cond>
                </p:stCondLst>
                <p:endSync evt="end" delay="0">
                  <p:rtn val="all"/>
                </p:endSync>
                <p:childTnLst>
                  <p:par>
                    <p:cTn id="143" fill="hold">
                      <p:stCondLst>
                        <p:cond delay="0"/>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76"/>
                                        </p:tgtEl>
                                        <p:attrNameLst>
                                          <p:attrName>style.visibility</p:attrName>
                                        </p:attrNameLst>
                                      </p:cBhvr>
                                      <p:to>
                                        <p:strVal val="visible"/>
                                      </p:to>
                                    </p:set>
                                    <p:anim calcmode="lin" valueType="num">
                                      <p:cBhvr additive="base">
                                        <p:cTn id="147" dur="1250" fill="hold"/>
                                        <p:tgtEl>
                                          <p:spTgt spid="76"/>
                                        </p:tgtEl>
                                        <p:attrNameLst>
                                          <p:attrName>ppt_x</p:attrName>
                                        </p:attrNameLst>
                                      </p:cBhvr>
                                      <p:tavLst>
                                        <p:tav tm="0">
                                          <p:val>
                                            <p:strVal val="#ppt_x"/>
                                          </p:val>
                                        </p:tav>
                                        <p:tav tm="100000">
                                          <p:val>
                                            <p:strVal val="#ppt_x"/>
                                          </p:val>
                                        </p:tav>
                                      </p:tavLst>
                                    </p:anim>
                                    <p:anim calcmode="lin" valueType="num">
                                      <p:cBhvr additive="base">
                                        <p:cTn id="148" dur="1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seq concurrent="1" nextAc="seek">
              <p:cTn id="149" restart="whenNotActive" fill="hold" evtFilter="cancelBubble" nodeType="interactiveSeq">
                <p:stCondLst>
                  <p:cond evt="onClick" delay="0">
                    <p:tgtEl>
                      <p:spTgt spid="17"/>
                    </p:tgtEl>
                  </p:cond>
                </p:stCondLst>
                <p:endSync evt="end" delay="0">
                  <p:rtn val="all"/>
                </p:endSync>
                <p:childTnLst>
                  <p:par>
                    <p:cTn id="150" fill="hold">
                      <p:stCondLst>
                        <p:cond delay="0"/>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59"/>
                                        </p:tgtEl>
                                        <p:attrNameLst>
                                          <p:attrName>style.visibility</p:attrName>
                                        </p:attrNameLst>
                                      </p:cBhvr>
                                      <p:to>
                                        <p:strVal val="visible"/>
                                      </p:to>
                                    </p:set>
                                    <p:anim calcmode="lin" valueType="num">
                                      <p:cBhvr additive="base">
                                        <p:cTn id="154" dur="500" fill="hold"/>
                                        <p:tgtEl>
                                          <p:spTgt spid="59"/>
                                        </p:tgtEl>
                                        <p:attrNameLst>
                                          <p:attrName>ppt_x</p:attrName>
                                        </p:attrNameLst>
                                      </p:cBhvr>
                                      <p:tavLst>
                                        <p:tav tm="0">
                                          <p:val>
                                            <p:strVal val="#ppt_x"/>
                                          </p:val>
                                        </p:tav>
                                        <p:tav tm="100000">
                                          <p:val>
                                            <p:strVal val="#ppt_x"/>
                                          </p:val>
                                        </p:tav>
                                      </p:tavLst>
                                    </p:anim>
                                    <p:anim calcmode="lin" valueType="num">
                                      <p:cBhvr additive="base">
                                        <p:cTn id="15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6" restart="whenNotActive" fill="hold" evtFilter="cancelBubble" nodeType="interactiveSeq">
                <p:stCondLst>
                  <p:cond evt="onClick" delay="0">
                    <p:tgtEl>
                      <p:spTgt spid="18"/>
                    </p:tgtEl>
                  </p:cond>
                </p:stCondLst>
                <p:endSync evt="end" delay="0">
                  <p:rtn val="all"/>
                </p:endSync>
                <p:childTnLst>
                  <p:par>
                    <p:cTn id="157" fill="hold">
                      <p:stCondLst>
                        <p:cond delay="0"/>
                      </p:stCondLst>
                      <p:childTnLst>
                        <p:par>
                          <p:cTn id="158" fill="hold">
                            <p:stCondLst>
                              <p:cond delay="0"/>
                            </p:stCondLst>
                            <p:childTnLst>
                              <p:par>
                                <p:cTn id="159" presetID="2" presetClass="entr" presetSubtype="4" fill="hold" grpId="1" nodeType="clickEffect">
                                  <p:stCondLst>
                                    <p:cond delay="0"/>
                                  </p:stCondLst>
                                  <p:childTnLst>
                                    <p:set>
                                      <p:cBhvr>
                                        <p:cTn id="160" dur="1" fill="hold">
                                          <p:stCondLst>
                                            <p:cond delay="0"/>
                                          </p:stCondLst>
                                        </p:cTn>
                                        <p:tgtEl>
                                          <p:spTgt spid="59"/>
                                        </p:tgtEl>
                                        <p:attrNameLst>
                                          <p:attrName>style.visibility</p:attrName>
                                        </p:attrNameLst>
                                      </p:cBhvr>
                                      <p:to>
                                        <p:strVal val="visible"/>
                                      </p:to>
                                    </p:set>
                                    <p:anim calcmode="lin" valueType="num">
                                      <p:cBhvr additive="base">
                                        <p:cTn id="161" dur="500" fill="hold"/>
                                        <p:tgtEl>
                                          <p:spTgt spid="59"/>
                                        </p:tgtEl>
                                        <p:attrNameLst>
                                          <p:attrName>ppt_x</p:attrName>
                                        </p:attrNameLst>
                                      </p:cBhvr>
                                      <p:tavLst>
                                        <p:tav tm="0">
                                          <p:val>
                                            <p:strVal val="#ppt_x"/>
                                          </p:val>
                                        </p:tav>
                                        <p:tav tm="100000">
                                          <p:val>
                                            <p:strVal val="#ppt_x"/>
                                          </p:val>
                                        </p:tav>
                                      </p:tavLst>
                                    </p:anim>
                                    <p:anim calcmode="lin" valueType="num">
                                      <p:cBhvr additive="base">
                                        <p:cTn id="16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163" restart="whenNotActive" fill="hold" evtFilter="cancelBubble" nodeType="interactiveSeq">
                <p:stCondLst>
                  <p:cond evt="onClick" delay="0">
                    <p:tgtEl>
                      <p:spTgt spid="19"/>
                    </p:tgtEl>
                  </p:cond>
                </p:stCondLst>
                <p:endSync evt="end" delay="0">
                  <p:rtn val="all"/>
                </p:endSync>
                <p:childTnLst>
                  <p:par>
                    <p:cTn id="164" fill="hold">
                      <p:stCondLst>
                        <p:cond delay="0"/>
                      </p:stCondLst>
                      <p:childTnLst>
                        <p:par>
                          <p:cTn id="165" fill="hold">
                            <p:stCondLst>
                              <p:cond delay="0"/>
                            </p:stCondLst>
                            <p:childTnLst>
                              <p:par>
                                <p:cTn id="166" presetID="2" presetClass="entr" presetSubtype="4" fill="hold" grpId="2" nodeType="clickEffect">
                                  <p:stCondLst>
                                    <p:cond delay="0"/>
                                  </p:stCondLst>
                                  <p:childTnLst>
                                    <p:set>
                                      <p:cBhvr>
                                        <p:cTn id="167" dur="1" fill="hold">
                                          <p:stCondLst>
                                            <p:cond delay="0"/>
                                          </p:stCondLst>
                                        </p:cTn>
                                        <p:tgtEl>
                                          <p:spTgt spid="59"/>
                                        </p:tgtEl>
                                        <p:attrNameLst>
                                          <p:attrName>style.visibility</p:attrName>
                                        </p:attrNameLst>
                                      </p:cBhvr>
                                      <p:to>
                                        <p:strVal val="visible"/>
                                      </p:to>
                                    </p:set>
                                    <p:anim calcmode="lin" valueType="num">
                                      <p:cBhvr additive="base">
                                        <p:cTn id="168" dur="500" fill="hold"/>
                                        <p:tgtEl>
                                          <p:spTgt spid="59"/>
                                        </p:tgtEl>
                                        <p:attrNameLst>
                                          <p:attrName>ppt_x</p:attrName>
                                        </p:attrNameLst>
                                      </p:cBhvr>
                                      <p:tavLst>
                                        <p:tav tm="0">
                                          <p:val>
                                            <p:strVal val="#ppt_x"/>
                                          </p:val>
                                        </p:tav>
                                        <p:tav tm="100000">
                                          <p:val>
                                            <p:strVal val="#ppt_x"/>
                                          </p:val>
                                        </p:tav>
                                      </p:tavLst>
                                    </p:anim>
                                    <p:anim calcmode="lin" valueType="num">
                                      <p:cBhvr additive="base">
                                        <p:cTn id="16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170" restart="whenNotActive" fill="hold" evtFilter="cancelBubble" nodeType="interactiveSeq">
                <p:stCondLst>
                  <p:cond evt="onClick" delay="0">
                    <p:tgtEl>
                      <p:spTgt spid="22"/>
                    </p:tgtEl>
                  </p:cond>
                </p:stCondLst>
                <p:endSync evt="end" delay="0">
                  <p:rtn val="all"/>
                </p:endSync>
                <p:childTnLst>
                  <p:par>
                    <p:cTn id="171" fill="hold">
                      <p:stCondLst>
                        <p:cond delay="0"/>
                      </p:stCondLst>
                      <p:childTnLst>
                        <p:par>
                          <p:cTn id="172" fill="hold">
                            <p:stCondLst>
                              <p:cond delay="0"/>
                            </p:stCondLst>
                            <p:childTnLst>
                              <p:par>
                                <p:cTn id="173" presetID="2" presetClass="entr" presetSubtype="4" fill="hold" grpId="3" nodeType="clickEffect">
                                  <p:stCondLst>
                                    <p:cond delay="0"/>
                                  </p:stCondLst>
                                  <p:childTnLst>
                                    <p:set>
                                      <p:cBhvr>
                                        <p:cTn id="174" dur="1" fill="hold">
                                          <p:stCondLst>
                                            <p:cond delay="0"/>
                                          </p:stCondLst>
                                        </p:cTn>
                                        <p:tgtEl>
                                          <p:spTgt spid="59"/>
                                        </p:tgtEl>
                                        <p:attrNameLst>
                                          <p:attrName>style.visibility</p:attrName>
                                        </p:attrNameLst>
                                      </p:cBhvr>
                                      <p:to>
                                        <p:strVal val="visible"/>
                                      </p:to>
                                    </p:set>
                                    <p:anim calcmode="lin" valueType="num">
                                      <p:cBhvr additive="base">
                                        <p:cTn id="175" dur="500" fill="hold"/>
                                        <p:tgtEl>
                                          <p:spTgt spid="59"/>
                                        </p:tgtEl>
                                        <p:attrNameLst>
                                          <p:attrName>ppt_x</p:attrName>
                                        </p:attrNameLst>
                                      </p:cBhvr>
                                      <p:tavLst>
                                        <p:tav tm="0">
                                          <p:val>
                                            <p:strVal val="#ppt_x"/>
                                          </p:val>
                                        </p:tav>
                                        <p:tav tm="100000">
                                          <p:val>
                                            <p:strVal val="#ppt_x"/>
                                          </p:val>
                                        </p:tav>
                                      </p:tavLst>
                                    </p:anim>
                                    <p:anim calcmode="lin" valueType="num">
                                      <p:cBhvr additive="base">
                                        <p:cTn id="17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177" restart="whenNotActive" fill="hold" evtFilter="cancelBubble" nodeType="interactiveSeq">
                <p:stCondLst>
                  <p:cond evt="onClick" delay="0">
                    <p:tgtEl>
                      <p:spTgt spid="23"/>
                    </p:tgtEl>
                  </p:cond>
                </p:stCondLst>
                <p:endSync evt="end" delay="0">
                  <p:rtn val="all"/>
                </p:endSync>
                <p:childTnLst>
                  <p:par>
                    <p:cTn id="178" fill="hold">
                      <p:stCondLst>
                        <p:cond delay="0"/>
                      </p:stCondLst>
                      <p:childTnLst>
                        <p:par>
                          <p:cTn id="179" fill="hold">
                            <p:stCondLst>
                              <p:cond delay="0"/>
                            </p:stCondLst>
                            <p:childTnLst>
                              <p:par>
                                <p:cTn id="180" presetID="2" presetClass="entr" presetSubtype="4" fill="hold" grpId="1" nodeType="clickEffect">
                                  <p:stCondLst>
                                    <p:cond delay="0"/>
                                  </p:stCondLst>
                                  <p:childTnLst>
                                    <p:set>
                                      <p:cBhvr>
                                        <p:cTn id="181" dur="1" fill="hold">
                                          <p:stCondLst>
                                            <p:cond delay="0"/>
                                          </p:stCondLst>
                                        </p:cTn>
                                        <p:tgtEl>
                                          <p:spTgt spid="76"/>
                                        </p:tgtEl>
                                        <p:attrNameLst>
                                          <p:attrName>style.visibility</p:attrName>
                                        </p:attrNameLst>
                                      </p:cBhvr>
                                      <p:to>
                                        <p:strVal val="visible"/>
                                      </p:to>
                                    </p:set>
                                    <p:anim calcmode="lin" valueType="num">
                                      <p:cBhvr additive="base">
                                        <p:cTn id="182" dur="1250" fill="hold"/>
                                        <p:tgtEl>
                                          <p:spTgt spid="76"/>
                                        </p:tgtEl>
                                        <p:attrNameLst>
                                          <p:attrName>ppt_x</p:attrName>
                                        </p:attrNameLst>
                                      </p:cBhvr>
                                      <p:tavLst>
                                        <p:tav tm="0">
                                          <p:val>
                                            <p:strVal val="#ppt_x"/>
                                          </p:val>
                                        </p:tav>
                                        <p:tav tm="100000">
                                          <p:val>
                                            <p:strVal val="#ppt_x"/>
                                          </p:val>
                                        </p:tav>
                                      </p:tavLst>
                                    </p:anim>
                                    <p:anim calcmode="lin" valueType="num">
                                      <p:cBhvr additive="base">
                                        <p:cTn id="183" dur="1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184" restart="whenNotActive" fill="hold" evtFilter="cancelBubble" nodeType="interactiveSeq">
                <p:stCondLst>
                  <p:cond evt="onClick" delay="0">
                    <p:tgtEl>
                      <p:spTgt spid="24"/>
                    </p:tgtEl>
                  </p:cond>
                </p:stCondLst>
                <p:endSync evt="end" delay="0">
                  <p:rtn val="all"/>
                </p:endSync>
                <p:childTnLst>
                  <p:par>
                    <p:cTn id="185" fill="hold">
                      <p:stCondLst>
                        <p:cond delay="0"/>
                      </p:stCondLst>
                      <p:childTnLst>
                        <p:par>
                          <p:cTn id="186" fill="hold">
                            <p:stCondLst>
                              <p:cond delay="0"/>
                            </p:stCondLst>
                            <p:childTnLst>
                              <p:par>
                                <p:cTn id="187" presetID="2" presetClass="entr" presetSubtype="4" fill="hold" grpId="4" nodeType="clickEffect">
                                  <p:stCondLst>
                                    <p:cond delay="0"/>
                                  </p:stCondLst>
                                  <p:childTnLst>
                                    <p:set>
                                      <p:cBhvr>
                                        <p:cTn id="188" dur="1" fill="hold">
                                          <p:stCondLst>
                                            <p:cond delay="0"/>
                                          </p:stCondLst>
                                        </p:cTn>
                                        <p:tgtEl>
                                          <p:spTgt spid="59"/>
                                        </p:tgtEl>
                                        <p:attrNameLst>
                                          <p:attrName>style.visibility</p:attrName>
                                        </p:attrNameLst>
                                      </p:cBhvr>
                                      <p:to>
                                        <p:strVal val="visible"/>
                                      </p:to>
                                    </p:set>
                                    <p:anim calcmode="lin" valueType="num">
                                      <p:cBhvr additive="base">
                                        <p:cTn id="189" dur="500" fill="hold"/>
                                        <p:tgtEl>
                                          <p:spTgt spid="59"/>
                                        </p:tgtEl>
                                        <p:attrNameLst>
                                          <p:attrName>ppt_x</p:attrName>
                                        </p:attrNameLst>
                                      </p:cBhvr>
                                      <p:tavLst>
                                        <p:tav tm="0">
                                          <p:val>
                                            <p:strVal val="#ppt_x"/>
                                          </p:val>
                                        </p:tav>
                                        <p:tav tm="100000">
                                          <p:val>
                                            <p:strVal val="#ppt_x"/>
                                          </p:val>
                                        </p:tav>
                                      </p:tavLst>
                                    </p:anim>
                                    <p:anim calcmode="lin" valueType="num">
                                      <p:cBhvr additive="base">
                                        <p:cTn id="19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4"/>
                  </p:tgtEl>
                </p:cond>
              </p:nextCondLst>
            </p:seq>
            <p:seq concurrent="1" nextAc="seek">
              <p:cTn id="191" restart="whenNotActive" fill="hold" evtFilter="cancelBubble" nodeType="interactiveSeq">
                <p:stCondLst>
                  <p:cond evt="onClick" delay="0">
                    <p:tgtEl>
                      <p:spTgt spid="25"/>
                    </p:tgtEl>
                  </p:cond>
                </p:stCondLst>
                <p:endSync evt="end" delay="0">
                  <p:rtn val="all"/>
                </p:endSync>
                <p:childTnLst>
                  <p:par>
                    <p:cTn id="192" fill="hold">
                      <p:stCondLst>
                        <p:cond delay="0"/>
                      </p:stCondLst>
                      <p:childTnLst>
                        <p:par>
                          <p:cTn id="193" fill="hold">
                            <p:stCondLst>
                              <p:cond delay="0"/>
                            </p:stCondLst>
                            <p:childTnLst>
                              <p:par>
                                <p:cTn id="194" presetID="2" presetClass="entr" presetSubtype="4" fill="hold" grpId="5" nodeType="clickEffect">
                                  <p:stCondLst>
                                    <p:cond delay="0"/>
                                  </p:stCondLst>
                                  <p:childTnLst>
                                    <p:set>
                                      <p:cBhvr>
                                        <p:cTn id="195" dur="1" fill="hold">
                                          <p:stCondLst>
                                            <p:cond delay="0"/>
                                          </p:stCondLst>
                                        </p:cTn>
                                        <p:tgtEl>
                                          <p:spTgt spid="59"/>
                                        </p:tgtEl>
                                        <p:attrNameLst>
                                          <p:attrName>style.visibility</p:attrName>
                                        </p:attrNameLst>
                                      </p:cBhvr>
                                      <p:to>
                                        <p:strVal val="visible"/>
                                      </p:to>
                                    </p:set>
                                    <p:anim calcmode="lin" valueType="num">
                                      <p:cBhvr additive="base">
                                        <p:cTn id="196" dur="500" fill="hold"/>
                                        <p:tgtEl>
                                          <p:spTgt spid="59"/>
                                        </p:tgtEl>
                                        <p:attrNameLst>
                                          <p:attrName>ppt_x</p:attrName>
                                        </p:attrNameLst>
                                      </p:cBhvr>
                                      <p:tavLst>
                                        <p:tav tm="0">
                                          <p:val>
                                            <p:strVal val="#ppt_x"/>
                                          </p:val>
                                        </p:tav>
                                        <p:tav tm="100000">
                                          <p:val>
                                            <p:strVal val="#ppt_x"/>
                                          </p:val>
                                        </p:tav>
                                      </p:tavLst>
                                    </p:anim>
                                    <p:anim calcmode="lin" valueType="num">
                                      <p:cBhvr additive="base">
                                        <p:cTn id="19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198" restart="whenNotActive" fill="hold" evtFilter="cancelBubble" nodeType="interactiveSeq">
                <p:stCondLst>
                  <p:cond evt="onClick" delay="0">
                    <p:tgtEl>
                      <p:spTgt spid="63"/>
                    </p:tgtEl>
                  </p:cond>
                </p:stCondLst>
                <p:endSync evt="end" delay="0">
                  <p:rtn val="all"/>
                </p:endSync>
                <p:childTnLst>
                  <p:par>
                    <p:cTn id="199" fill="hold">
                      <p:stCondLst>
                        <p:cond delay="0"/>
                      </p:stCondLst>
                      <p:childTnLst>
                        <p:par>
                          <p:cTn id="200" fill="hold">
                            <p:stCondLst>
                              <p:cond delay="0"/>
                            </p:stCondLst>
                            <p:childTnLst>
                              <p:par>
                                <p:cTn id="201" presetID="2" presetClass="entr" presetSubtype="4" fill="hold" grpId="6" nodeType="clickEffect">
                                  <p:stCondLst>
                                    <p:cond delay="0"/>
                                  </p:stCondLst>
                                  <p:childTnLst>
                                    <p:set>
                                      <p:cBhvr>
                                        <p:cTn id="202" dur="1" fill="hold">
                                          <p:stCondLst>
                                            <p:cond delay="0"/>
                                          </p:stCondLst>
                                        </p:cTn>
                                        <p:tgtEl>
                                          <p:spTgt spid="59"/>
                                        </p:tgtEl>
                                        <p:attrNameLst>
                                          <p:attrName>style.visibility</p:attrName>
                                        </p:attrNameLst>
                                      </p:cBhvr>
                                      <p:to>
                                        <p:strVal val="visible"/>
                                      </p:to>
                                    </p:set>
                                    <p:anim calcmode="lin" valueType="num">
                                      <p:cBhvr additive="base">
                                        <p:cTn id="203" dur="500" fill="hold"/>
                                        <p:tgtEl>
                                          <p:spTgt spid="59"/>
                                        </p:tgtEl>
                                        <p:attrNameLst>
                                          <p:attrName>ppt_x</p:attrName>
                                        </p:attrNameLst>
                                      </p:cBhvr>
                                      <p:tavLst>
                                        <p:tav tm="0">
                                          <p:val>
                                            <p:strVal val="#ppt_x"/>
                                          </p:val>
                                        </p:tav>
                                        <p:tav tm="100000">
                                          <p:val>
                                            <p:strVal val="#ppt_x"/>
                                          </p:val>
                                        </p:tav>
                                      </p:tavLst>
                                    </p:anim>
                                    <p:anim calcmode="lin" valueType="num">
                                      <p:cBhvr additive="base">
                                        <p:cTn id="20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3"/>
                  </p:tgtEl>
                </p:cond>
              </p:nextCondLst>
            </p:seq>
            <p:seq concurrent="1" nextAc="seek">
              <p:cTn id="205" restart="whenNotActive" fill="hold" evtFilter="cancelBubble" nodeType="interactiveSeq">
                <p:stCondLst>
                  <p:cond evt="onClick" delay="0">
                    <p:tgtEl>
                      <p:spTgt spid="64"/>
                    </p:tgtEl>
                  </p:cond>
                </p:stCondLst>
                <p:endSync evt="end" delay="0">
                  <p:rtn val="all"/>
                </p:endSync>
                <p:childTnLst>
                  <p:par>
                    <p:cTn id="206" fill="hold">
                      <p:stCondLst>
                        <p:cond delay="0"/>
                      </p:stCondLst>
                      <p:childTnLst>
                        <p:par>
                          <p:cTn id="207" fill="hold">
                            <p:stCondLst>
                              <p:cond delay="0"/>
                            </p:stCondLst>
                            <p:childTnLst>
                              <p:par>
                                <p:cTn id="208" presetID="2" presetClass="entr" presetSubtype="4" fill="hold" grpId="7" nodeType="clickEffect">
                                  <p:stCondLst>
                                    <p:cond delay="0"/>
                                  </p:stCondLst>
                                  <p:childTnLst>
                                    <p:set>
                                      <p:cBhvr>
                                        <p:cTn id="209" dur="1" fill="hold">
                                          <p:stCondLst>
                                            <p:cond delay="0"/>
                                          </p:stCondLst>
                                        </p:cTn>
                                        <p:tgtEl>
                                          <p:spTgt spid="59"/>
                                        </p:tgtEl>
                                        <p:attrNameLst>
                                          <p:attrName>style.visibility</p:attrName>
                                        </p:attrNameLst>
                                      </p:cBhvr>
                                      <p:to>
                                        <p:strVal val="visible"/>
                                      </p:to>
                                    </p:set>
                                    <p:anim calcmode="lin" valueType="num">
                                      <p:cBhvr additive="base">
                                        <p:cTn id="210" dur="500" fill="hold"/>
                                        <p:tgtEl>
                                          <p:spTgt spid="59"/>
                                        </p:tgtEl>
                                        <p:attrNameLst>
                                          <p:attrName>ppt_x</p:attrName>
                                        </p:attrNameLst>
                                      </p:cBhvr>
                                      <p:tavLst>
                                        <p:tav tm="0">
                                          <p:val>
                                            <p:strVal val="#ppt_x"/>
                                          </p:val>
                                        </p:tav>
                                        <p:tav tm="100000">
                                          <p:val>
                                            <p:strVal val="#ppt_x"/>
                                          </p:val>
                                        </p:tav>
                                      </p:tavLst>
                                    </p:anim>
                                    <p:anim calcmode="lin" valueType="num">
                                      <p:cBhvr additive="base">
                                        <p:cTn id="21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4"/>
                  </p:tgtEl>
                </p:cond>
              </p:nextCondLst>
            </p:seq>
            <p:seq concurrent="1" nextAc="seek">
              <p:cTn id="212" restart="whenNotActive" fill="hold" evtFilter="cancelBubble" nodeType="interactiveSeq">
                <p:stCondLst>
                  <p:cond evt="onClick" delay="0">
                    <p:tgtEl>
                      <p:spTgt spid="66"/>
                    </p:tgtEl>
                  </p:cond>
                </p:stCondLst>
                <p:endSync evt="end" delay="0">
                  <p:rtn val="all"/>
                </p:endSync>
                <p:childTnLst>
                  <p:par>
                    <p:cTn id="213" fill="hold">
                      <p:stCondLst>
                        <p:cond delay="0"/>
                      </p:stCondLst>
                      <p:childTnLst>
                        <p:par>
                          <p:cTn id="214" fill="hold">
                            <p:stCondLst>
                              <p:cond delay="0"/>
                            </p:stCondLst>
                            <p:childTnLst>
                              <p:par>
                                <p:cTn id="215" presetID="2" presetClass="entr" presetSubtype="4" fill="hold" grpId="2" nodeType="clickEffect">
                                  <p:stCondLst>
                                    <p:cond delay="0"/>
                                  </p:stCondLst>
                                  <p:childTnLst>
                                    <p:set>
                                      <p:cBhvr>
                                        <p:cTn id="216" dur="1" fill="hold">
                                          <p:stCondLst>
                                            <p:cond delay="0"/>
                                          </p:stCondLst>
                                        </p:cTn>
                                        <p:tgtEl>
                                          <p:spTgt spid="76"/>
                                        </p:tgtEl>
                                        <p:attrNameLst>
                                          <p:attrName>style.visibility</p:attrName>
                                        </p:attrNameLst>
                                      </p:cBhvr>
                                      <p:to>
                                        <p:strVal val="visible"/>
                                      </p:to>
                                    </p:set>
                                    <p:anim calcmode="lin" valueType="num">
                                      <p:cBhvr additive="base">
                                        <p:cTn id="217" dur="1250" fill="hold"/>
                                        <p:tgtEl>
                                          <p:spTgt spid="76"/>
                                        </p:tgtEl>
                                        <p:attrNameLst>
                                          <p:attrName>ppt_x</p:attrName>
                                        </p:attrNameLst>
                                      </p:cBhvr>
                                      <p:tavLst>
                                        <p:tav tm="0">
                                          <p:val>
                                            <p:strVal val="#ppt_x"/>
                                          </p:val>
                                        </p:tav>
                                        <p:tav tm="100000">
                                          <p:val>
                                            <p:strVal val="#ppt_x"/>
                                          </p:val>
                                        </p:tav>
                                      </p:tavLst>
                                    </p:anim>
                                    <p:anim calcmode="lin" valueType="num">
                                      <p:cBhvr additive="base">
                                        <p:cTn id="218" dur="1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6"/>
                  </p:tgtEl>
                </p:cond>
              </p:nextCondLst>
            </p:seq>
            <p:seq concurrent="1" nextAc="seek">
              <p:cTn id="219" restart="whenNotActive" fill="hold" evtFilter="cancelBubble" nodeType="interactiveSeq">
                <p:stCondLst>
                  <p:cond evt="onClick" delay="0">
                    <p:tgtEl>
                      <p:spTgt spid="67"/>
                    </p:tgtEl>
                  </p:cond>
                </p:stCondLst>
                <p:endSync evt="end" delay="0">
                  <p:rtn val="all"/>
                </p:endSync>
                <p:childTnLst>
                  <p:par>
                    <p:cTn id="220" fill="hold">
                      <p:stCondLst>
                        <p:cond delay="0"/>
                      </p:stCondLst>
                      <p:childTnLst>
                        <p:par>
                          <p:cTn id="221" fill="hold">
                            <p:stCondLst>
                              <p:cond delay="0"/>
                            </p:stCondLst>
                            <p:childTnLst>
                              <p:par>
                                <p:cTn id="222" presetID="2" presetClass="entr" presetSubtype="4" fill="hold" grpId="8" nodeType="clickEffect">
                                  <p:stCondLst>
                                    <p:cond delay="0"/>
                                  </p:stCondLst>
                                  <p:childTnLst>
                                    <p:set>
                                      <p:cBhvr>
                                        <p:cTn id="223" dur="1" fill="hold">
                                          <p:stCondLst>
                                            <p:cond delay="0"/>
                                          </p:stCondLst>
                                        </p:cTn>
                                        <p:tgtEl>
                                          <p:spTgt spid="59"/>
                                        </p:tgtEl>
                                        <p:attrNameLst>
                                          <p:attrName>style.visibility</p:attrName>
                                        </p:attrNameLst>
                                      </p:cBhvr>
                                      <p:to>
                                        <p:strVal val="visible"/>
                                      </p:to>
                                    </p:set>
                                    <p:anim calcmode="lin" valueType="num">
                                      <p:cBhvr additive="base">
                                        <p:cTn id="224" dur="500" fill="hold"/>
                                        <p:tgtEl>
                                          <p:spTgt spid="59"/>
                                        </p:tgtEl>
                                        <p:attrNameLst>
                                          <p:attrName>ppt_x</p:attrName>
                                        </p:attrNameLst>
                                      </p:cBhvr>
                                      <p:tavLst>
                                        <p:tav tm="0">
                                          <p:val>
                                            <p:strVal val="#ppt_x"/>
                                          </p:val>
                                        </p:tav>
                                        <p:tav tm="100000">
                                          <p:val>
                                            <p:strVal val="#ppt_x"/>
                                          </p:val>
                                        </p:tav>
                                      </p:tavLst>
                                    </p:anim>
                                    <p:anim calcmode="lin" valueType="num">
                                      <p:cBhvr additive="base">
                                        <p:cTn id="22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7"/>
                  </p:tgtEl>
                </p:cond>
              </p:nextCondLst>
            </p:seq>
          </p:childTnLst>
        </p:cTn>
      </p:par>
    </p:tnLst>
    <p:bldLst>
      <p:bldP spid="16" grpId="0" animBg="1"/>
      <p:bldP spid="17" grpId="0" animBg="1"/>
      <p:bldP spid="18" grpId="0" animBg="1"/>
      <p:bldP spid="19" grpId="0" animBg="1"/>
      <p:bldP spid="21" grpId="0" animBg="1"/>
      <p:bldP spid="22" grpId="0" animBg="1"/>
      <p:bldP spid="23" grpId="0" animBg="1"/>
      <p:bldP spid="24" grpId="0" animBg="1"/>
      <p:bldP spid="25" grpId="0" animBg="1"/>
      <p:bldP spid="59" grpId="0" animBg="1"/>
      <p:bldP spid="59" grpId="1" animBg="1"/>
      <p:bldP spid="59" grpId="2" animBg="1"/>
      <p:bldP spid="59" grpId="3" animBg="1"/>
      <p:bldP spid="59" grpId="4" animBg="1"/>
      <p:bldP spid="59" grpId="5" animBg="1"/>
      <p:bldP spid="59" grpId="6" animBg="1"/>
      <p:bldP spid="59" grpId="7" animBg="1"/>
      <p:bldP spid="59" grpId="8" animBg="1"/>
      <p:bldP spid="62" grpId="0" animBg="1"/>
      <p:bldP spid="63" grpId="0" animBg="1"/>
      <p:bldP spid="64" grpId="0" animBg="1"/>
      <p:bldP spid="66" grpId="0" animBg="1"/>
      <p:bldP spid="67" grpId="0" animBg="1"/>
      <p:bldP spid="69" grpId="0" animBg="1"/>
      <p:bldP spid="76" grpId="0" animBg="1"/>
      <p:bldP spid="76" grpId="1" animBg="1"/>
      <p:bldP spid="76" grpId="2"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B6997C-2A57-4A8C-9710-BE56289DF9E5}" type="datetime1">
              <a:rPr lang="en-US" smtClean="0"/>
              <a:t>11/22/2019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5" y="340688"/>
            <a:ext cx="11377264" cy="61206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Footer Placeholder 7"/>
          <p:cNvSpPr>
            <a:spLocks noGrp="1"/>
          </p:cNvSpPr>
          <p:nvPr>
            <p:ph type="ftr" sz="quarter" idx="11"/>
          </p:nvPr>
        </p:nvSpPr>
        <p:spPr/>
        <p:txBody>
          <a:bodyPr/>
          <a:lstStyle/>
          <a:p>
            <a:r>
              <a:rPr lang="en-US" dirty="0" smtClean="0"/>
              <a:t>shahidulgdm</a:t>
            </a:r>
            <a:r>
              <a:rPr lang="en-US" dirty="0" smtClean="0"/>
              <a:t>@gmail.com</a:t>
            </a:r>
            <a:endParaRPr lang="en-US" dirty="0"/>
          </a:p>
        </p:txBody>
      </p:sp>
      <p:sp>
        <p:nvSpPr>
          <p:cNvPr id="2" name="TextBox 1"/>
          <p:cNvSpPr txBox="1"/>
          <p:nvPr/>
        </p:nvSpPr>
        <p:spPr>
          <a:xfrm>
            <a:off x="3313353" y="683764"/>
            <a:ext cx="4680520" cy="1323439"/>
          </a:xfrm>
          <a:prstGeom prst="rect">
            <a:avLst/>
          </a:prstGeom>
          <a:noFill/>
        </p:spPr>
        <p:txBody>
          <a:bodyPr wrap="square" rtlCol="0">
            <a:spAutoFit/>
          </a:bodyPr>
          <a:lstStyle/>
          <a:p>
            <a:pPr algn="ctr"/>
            <a:r>
              <a:rPr lang="en-US" sz="8000" b="1" dirty="0" err="1" smtClean="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বাড়ির</a:t>
            </a:r>
            <a:r>
              <a:rPr lang="en-US" sz="8000" b="1" dirty="0" smtClean="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 </a:t>
            </a:r>
            <a:r>
              <a:rPr lang="en-US" sz="8000" b="1" dirty="0" err="1" smtClean="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কাজ</a:t>
            </a:r>
            <a:r>
              <a:rPr lang="en-US" sz="8000" b="1" dirty="0" smtClean="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 </a:t>
            </a:r>
            <a:endParaRPr lang="en-AU" sz="8000" b="1" dirty="0">
              <a:ln w="900" cmpd="sng">
                <a:solidFill>
                  <a:schemeClr val="accent1">
                    <a:satMod val="190000"/>
                    <a:alpha val="55000"/>
                  </a:schemeClr>
                </a:solidFill>
                <a:prstDash val="solid"/>
              </a:ln>
              <a:solidFill>
                <a:schemeClr val="accent4">
                  <a:lumMod val="60000"/>
                  <a:lumOff val="40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9" name="TextBox 8"/>
          <p:cNvSpPr txBox="1"/>
          <p:nvPr/>
        </p:nvSpPr>
        <p:spPr>
          <a:xfrm>
            <a:off x="911424" y="2276872"/>
            <a:ext cx="11017224" cy="646331"/>
          </a:xfrm>
          <a:prstGeom prst="rect">
            <a:avLst/>
          </a:prstGeom>
          <a:noFill/>
        </p:spPr>
        <p:txBody>
          <a:bodyPr wrap="square" rtlCol="0">
            <a:spAutoFit/>
          </a:bodyPr>
          <a:lstStyle/>
          <a:p>
            <a:r>
              <a:rPr lang="bn-BD" sz="3600" dirty="0" smtClean="0">
                <a:solidFill>
                  <a:srgbClr val="7030A0"/>
                </a:solidFill>
                <a:latin typeface="NikoshBAN" pitchFamily="2" charset="0"/>
                <a:cs typeface="NikoshBAN" pitchFamily="2" charset="0"/>
              </a:rPr>
              <a:t>আমাদের জীবনে এসিড ও ক্ষারকের গুরুত্ব সবাই বাড়ি থেকে লিখে আনবে।</a:t>
            </a:r>
            <a:endParaRPr lang="en-AU"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760103243"/>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27"/>
            <a:ext cx="12192000" cy="6912768"/>
          </a:xfrm>
          <a:prstGeom prst="rect">
            <a:avLst/>
          </a:prstGeom>
        </p:spPr>
      </p:pic>
      <p:sp>
        <p:nvSpPr>
          <p:cNvPr id="5" name="Date Placeholder 4"/>
          <p:cNvSpPr>
            <a:spLocks noGrp="1"/>
          </p:cNvSpPr>
          <p:nvPr>
            <p:ph type="dt" sz="half" idx="10"/>
          </p:nvPr>
        </p:nvSpPr>
        <p:spPr/>
        <p:txBody>
          <a:bodyPr/>
          <a:lstStyle/>
          <a:p>
            <a:fld id="{F829ED75-7BFD-476D-8AC6-FCB10C687D2A}" type="datetime1">
              <a:rPr lang="en-US" smtClean="0"/>
              <a:t>11/22/2019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shahidulgdm</a:t>
            </a:r>
            <a:r>
              <a:rPr lang="en-US" smtClean="0"/>
              <a:t>@gmail.com</a:t>
            </a:r>
            <a:endParaRPr lang="en-US" dirty="0"/>
          </a:p>
        </p:txBody>
      </p:sp>
      <p:sp>
        <p:nvSpPr>
          <p:cNvPr id="10" name="TextBox 9"/>
          <p:cNvSpPr txBox="1"/>
          <p:nvPr/>
        </p:nvSpPr>
        <p:spPr>
          <a:xfrm>
            <a:off x="0" y="481113"/>
            <a:ext cx="12072664" cy="1323439"/>
          </a:xfrm>
          <a:prstGeom prst="rect">
            <a:avLst/>
          </a:prstGeom>
          <a:noFill/>
        </p:spPr>
        <p:txBody>
          <a:bodyPr wrap="square" rtlCol="0">
            <a:spAutoFit/>
          </a:bodyPr>
          <a:lstStyle/>
          <a:p>
            <a:pPr algn="ctr"/>
            <a:r>
              <a:rPr lang="en-US" sz="8000" b="1" dirty="0" err="1">
                <a:latin typeface="NikoshBAN" pitchFamily="2" charset="0"/>
                <a:ea typeface="Cambria Math"/>
                <a:cs typeface="NikoshBAN" pitchFamily="2" charset="0"/>
              </a:rPr>
              <a:t>আ</a:t>
            </a:r>
            <a:r>
              <a:rPr lang="en-US" sz="8000" b="1" dirty="0" err="1" smtClean="0">
                <a:latin typeface="NikoshBAN" pitchFamily="2" charset="0"/>
                <a:ea typeface="Cambria Math"/>
                <a:cs typeface="NikoshBAN" pitchFamily="2" charset="0"/>
              </a:rPr>
              <a:t>জকের</a:t>
            </a:r>
            <a:r>
              <a:rPr lang="en-US" sz="8000" b="1" dirty="0" smtClean="0">
                <a:latin typeface="NikoshBAN" pitchFamily="2" charset="0"/>
                <a:ea typeface="Cambria Math"/>
                <a:cs typeface="NikoshBAN" pitchFamily="2" charset="0"/>
              </a:rPr>
              <a:t>  </a:t>
            </a:r>
            <a:r>
              <a:rPr lang="en-US" sz="8000" b="1" dirty="0" err="1" smtClean="0">
                <a:latin typeface="NikoshBAN" pitchFamily="2" charset="0"/>
                <a:ea typeface="Cambria Math"/>
                <a:cs typeface="NikoshBAN" pitchFamily="2" charset="0"/>
              </a:rPr>
              <a:t>মত</a:t>
            </a:r>
            <a:r>
              <a:rPr lang="en-US" sz="8000" b="1" dirty="0" smtClean="0">
                <a:latin typeface="NikoshBAN" pitchFamily="2" charset="0"/>
                <a:ea typeface="Cambria Math"/>
                <a:cs typeface="NikoshBAN" pitchFamily="2" charset="0"/>
              </a:rPr>
              <a:t>  </a:t>
            </a:r>
            <a:r>
              <a:rPr lang="en-US" sz="8000" b="1" dirty="0" err="1" smtClean="0">
                <a:latin typeface="NikoshBAN" pitchFamily="2" charset="0"/>
                <a:ea typeface="Cambria Math"/>
                <a:cs typeface="NikoshBAN" pitchFamily="2" charset="0"/>
              </a:rPr>
              <a:t>তোমাদের</a:t>
            </a:r>
            <a:r>
              <a:rPr lang="en-US" sz="8000" b="1" dirty="0" smtClean="0">
                <a:latin typeface="NikoshBAN" pitchFamily="2" charset="0"/>
                <a:ea typeface="Cambria Math"/>
                <a:cs typeface="NikoshBAN" pitchFamily="2" charset="0"/>
              </a:rPr>
              <a:t> </a:t>
            </a:r>
            <a:r>
              <a:rPr lang="en-US" sz="8000" b="1" dirty="0" err="1" smtClean="0">
                <a:latin typeface="NikoshBAN" pitchFamily="2" charset="0"/>
                <a:ea typeface="Cambria Math"/>
                <a:cs typeface="NikoshBAN" pitchFamily="2" charset="0"/>
              </a:rPr>
              <a:t>সবাইকে</a:t>
            </a:r>
            <a:endParaRPr lang="bn-BD" sz="8000" b="1" dirty="0" smtClean="0">
              <a:latin typeface="NikoshBAN" pitchFamily="2" charset="0"/>
              <a:ea typeface="Cambria Math"/>
              <a:cs typeface="NikoshBAN" pitchFamily="2" charset="0"/>
            </a:endParaRPr>
          </a:p>
        </p:txBody>
      </p:sp>
      <p:sp>
        <p:nvSpPr>
          <p:cNvPr id="3" name="TextBox 2"/>
          <p:cNvSpPr txBox="1"/>
          <p:nvPr/>
        </p:nvSpPr>
        <p:spPr>
          <a:xfrm>
            <a:off x="2543944" y="2060848"/>
            <a:ext cx="6072336" cy="3154710"/>
          </a:xfrm>
          <a:prstGeom prst="rect">
            <a:avLst/>
          </a:prstGeom>
          <a:noFill/>
        </p:spPr>
        <p:txBody>
          <a:bodyPr wrap="square" rtlCol="0">
            <a:spAutoFit/>
            <a:scene3d>
              <a:camera prst="isometricOffAxis1Right"/>
              <a:lightRig rig="threePt" dir="t"/>
            </a:scene3d>
            <a:sp3d extrusionH="57150">
              <a:bevelT w="38100" h="38100" prst="relaxedInset"/>
            </a:sp3d>
          </a:bodyPr>
          <a:lstStyle/>
          <a:p>
            <a:r>
              <a:rPr lang="bn-BD" sz="19900" i="1" spc="300" dirty="0" smtClean="0">
                <a:ln w="11430" cmpd="sng">
                  <a:solidFill>
                    <a:schemeClr val="accent1">
                      <a:tint val="10000"/>
                    </a:schemeClr>
                  </a:solidFill>
                  <a:prstDash val="solid"/>
                  <a:miter lim="800000"/>
                </a:ln>
                <a:solidFill>
                  <a:srgbClr val="00FF00"/>
                </a:solidFill>
                <a:effectLst>
                  <a:glow rad="228600">
                    <a:schemeClr val="accent5">
                      <a:satMod val="175000"/>
                      <a:alpha val="40000"/>
                    </a:schemeClr>
                  </a:glow>
                  <a:reflection blurRad="6350" stA="55000" endA="300" endPos="45500" dir="5400000" sy="-100000" algn="bl" rotWithShape="0"/>
                </a:effectLst>
                <a:latin typeface="NikoshBAN" pitchFamily="2" charset="0"/>
                <a:cs typeface="NikoshBAN" pitchFamily="2" charset="0"/>
              </a:rPr>
              <a:t>ধন্যবাদ</a:t>
            </a:r>
            <a:endParaRPr lang="en-US" sz="19900" i="1" spc="300" dirty="0">
              <a:ln w="11430" cmpd="sng">
                <a:solidFill>
                  <a:schemeClr val="accent1">
                    <a:tint val="10000"/>
                  </a:schemeClr>
                </a:solidFill>
                <a:prstDash val="solid"/>
                <a:miter lim="800000"/>
              </a:ln>
              <a:solidFill>
                <a:srgbClr val="00FF00"/>
              </a:solidFill>
              <a:effectLst>
                <a:glow rad="228600">
                  <a:schemeClr val="accent5">
                    <a:satMod val="175000"/>
                    <a:alpha val="40000"/>
                  </a:schemeClr>
                </a:glow>
                <a:reflection blurRad="6350" stA="55000" endA="300" endPos="455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3202036334"/>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5000">
              <a:srgbClr val="B7CD96">
                <a:lumMod val="0"/>
                <a:lumOff val="100000"/>
                <a:alpha val="0"/>
              </a:srgbClr>
            </a:gs>
            <a:gs pos="0">
              <a:srgbClr val="9CB86E">
                <a:alpha val="29000"/>
                <a:lumMod val="84000"/>
                <a:lumOff val="16000"/>
              </a:srgbClr>
            </a:gs>
            <a:gs pos="100000">
              <a:srgbClr val="156B13"/>
            </a:gs>
          </a:gsLst>
          <a:lin ang="27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l="11084" t="9101" r="8291" b="5427"/>
          <a:stretch/>
        </p:blipFill>
        <p:spPr>
          <a:xfrm>
            <a:off x="-4666" y="0"/>
            <a:ext cx="12191998" cy="6858000"/>
          </a:xfrm>
          <a:prstGeom prst="rect">
            <a:avLst/>
          </a:prstGeom>
          <a:scene3d>
            <a:camera prst="orthographicFront"/>
            <a:lightRig rig="threePt" dir="t"/>
          </a:scene3d>
          <a:sp3d prstMaterial="matte"/>
        </p:spPr>
      </p:pic>
      <p:sp>
        <p:nvSpPr>
          <p:cNvPr id="4" name="TextBox 3"/>
          <p:cNvSpPr txBox="1"/>
          <p:nvPr/>
        </p:nvSpPr>
        <p:spPr>
          <a:xfrm>
            <a:off x="-4666" y="0"/>
            <a:ext cx="11978952" cy="120032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prstMaterial="translucentPowder"/>
        </p:spPr>
        <p:txBody>
          <a:bodyPr wrap="square" rtlCol="0">
            <a:prstTxWarp prst="textTriangle">
              <a:avLst/>
            </a:prstTxWarp>
            <a:spAutoFit/>
          </a:bodyPr>
          <a:lstStyle/>
          <a:p>
            <a:pPr algn="ctr"/>
            <a:r>
              <a:rPr lang="bn-BD" sz="7200" dirty="0" smtClean="0">
                <a:solidFill>
                  <a:schemeClr val="accent6"/>
                </a:solidFill>
                <a:latin typeface="NikoshBAN" pitchFamily="2" charset="0"/>
                <a:cs typeface="NikoshBAN" pitchFamily="2" charset="0"/>
              </a:rPr>
              <a:t>পরিচিতি</a:t>
            </a:r>
            <a:endParaRPr lang="en-AU" sz="7200" dirty="0">
              <a:solidFill>
                <a:schemeClr val="accent6"/>
              </a:solidFill>
              <a:latin typeface="NikoshBAN" pitchFamily="2" charset="0"/>
              <a:cs typeface="NikoshBAN" pitchFamily="2" charset="0"/>
            </a:endParaRPr>
          </a:p>
        </p:txBody>
      </p:sp>
      <p:sp>
        <p:nvSpPr>
          <p:cNvPr id="6" name="TextBox 5"/>
          <p:cNvSpPr txBox="1"/>
          <p:nvPr/>
        </p:nvSpPr>
        <p:spPr>
          <a:xfrm>
            <a:off x="4871864" y="476672"/>
            <a:ext cx="184731" cy="369332"/>
          </a:xfrm>
          <a:prstGeom prst="rect">
            <a:avLst/>
          </a:prstGeom>
          <a:noFill/>
        </p:spPr>
        <p:txBody>
          <a:bodyPr wrap="none" rtlCol="0">
            <a:spAutoFit/>
          </a:bodyPr>
          <a:lstStyle/>
          <a:p>
            <a:endParaRPr lang="en-AU" dirty="0"/>
          </a:p>
        </p:txBody>
      </p:sp>
      <p:sp>
        <p:nvSpPr>
          <p:cNvPr id="7" name="TextBox 6"/>
          <p:cNvSpPr txBox="1"/>
          <p:nvPr/>
        </p:nvSpPr>
        <p:spPr>
          <a:xfrm>
            <a:off x="1276229" y="1495832"/>
            <a:ext cx="9361040" cy="2800767"/>
          </a:xfrm>
          <a:prstGeom prst="rect">
            <a:avLst/>
          </a:prstGeom>
          <a:noFill/>
        </p:spPr>
        <p:txBody>
          <a:bodyPr wrap="square" rtlCol="0">
            <a:spAutoFit/>
          </a:bodyPr>
          <a:lstStyle/>
          <a:p>
            <a:pPr algn="ctr"/>
            <a:r>
              <a:rPr lang="bn-BD" sz="4400" dirty="0" smtClean="0">
                <a:latin typeface="NikoshBAN" pitchFamily="2" charset="0"/>
                <a:cs typeface="NikoshBAN" pitchFamily="2" charset="0"/>
              </a:rPr>
              <a:t>নামঃ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শহিদুল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ইসলাম</a:t>
            </a:r>
            <a:endParaRPr lang="bn-BD"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পদবিঃসহকারি শিক্ষক</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কম্পিউটার</a:t>
            </a:r>
            <a:r>
              <a:rPr lang="en-US" sz="4400" dirty="0" smtClean="0">
                <a:latin typeface="NikoshBAN" pitchFamily="2" charset="0"/>
                <a:cs typeface="NikoshBAN" pitchFamily="2" charset="0"/>
              </a:rPr>
              <a:t>)</a:t>
            </a:r>
            <a:endParaRPr lang="bn-BD" sz="4400" dirty="0" smtClean="0">
              <a:latin typeface="NikoshBAN" pitchFamily="2" charset="0"/>
              <a:cs typeface="NikoshBAN" pitchFamily="2" charset="0"/>
            </a:endParaRPr>
          </a:p>
          <a:p>
            <a:pPr algn="ctr"/>
            <a:r>
              <a:rPr lang="en-US" sz="4400" dirty="0" err="1" smtClean="0">
                <a:latin typeface="NikoshBAN" pitchFamily="2" charset="0"/>
                <a:cs typeface="NikoshBAN" pitchFamily="2" charset="0"/>
              </a:rPr>
              <a:t>গাড়ীদহ</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মাদ্রাসা</a:t>
            </a:r>
            <a:endParaRPr lang="en-AU" sz="4400" dirty="0" smtClean="0">
              <a:latin typeface="NikoshBAN" pitchFamily="2" charset="0"/>
              <a:cs typeface="NikoshBAN" pitchFamily="2" charset="0"/>
            </a:endParaRPr>
          </a:p>
          <a:p>
            <a:pPr algn="ctr"/>
            <a:r>
              <a:rPr lang="en-US" sz="4400" dirty="0" err="1" smtClean="0">
                <a:latin typeface="NikoshBAN" pitchFamily="2" charset="0"/>
                <a:cs typeface="NikoshBAN" pitchFamily="2" charset="0"/>
              </a:rPr>
              <a:t>শেরপুর,বগুড়া</a:t>
            </a:r>
            <a:r>
              <a:rPr lang="bn-BD" sz="4400" dirty="0" smtClean="0">
                <a:latin typeface="NikoshBAN" pitchFamily="2" charset="0"/>
                <a:cs typeface="NikoshBAN" pitchFamily="2" charset="0"/>
              </a:rPr>
              <a:t>।</a:t>
            </a:r>
          </a:p>
        </p:txBody>
      </p:sp>
      <p:sp>
        <p:nvSpPr>
          <p:cNvPr id="8" name="TextBox 7"/>
          <p:cNvSpPr txBox="1"/>
          <p:nvPr/>
        </p:nvSpPr>
        <p:spPr>
          <a:xfrm>
            <a:off x="1914869" y="4725811"/>
            <a:ext cx="8352928" cy="769441"/>
          </a:xfrm>
          <a:prstGeom prst="rect">
            <a:avLst/>
          </a:prstGeom>
          <a:noFill/>
        </p:spPr>
        <p:txBody>
          <a:bodyPr wrap="square" rtlCol="0">
            <a:spAutoFit/>
          </a:bodyPr>
          <a:lstStyle/>
          <a:p>
            <a:pPr algn="ctr"/>
            <a:r>
              <a:rPr lang="en-AU" sz="4400" dirty="0" smtClean="0">
                <a:latin typeface="Brush Script MT" pitchFamily="66" charset="0"/>
              </a:rPr>
              <a:t>Email:</a:t>
            </a:r>
            <a:r>
              <a:rPr lang="en-US" sz="4400" dirty="0" err="1" smtClean="0">
                <a:latin typeface="Brush Script MT" pitchFamily="66" charset="0"/>
              </a:rPr>
              <a:t>shahidulgdm</a:t>
            </a:r>
            <a:r>
              <a:rPr lang="en-AU" sz="4400" dirty="0" smtClean="0">
                <a:latin typeface="Brush Script MT" pitchFamily="66" charset="0"/>
              </a:rPr>
              <a:t>@gmail.com</a:t>
            </a:r>
            <a:endParaRPr lang="en-AU" sz="4400" dirty="0">
              <a:latin typeface="Brush Script MT" pitchFamily="66" charset="0"/>
            </a:endParaRPr>
          </a:p>
        </p:txBody>
      </p:sp>
      <p:sp>
        <p:nvSpPr>
          <p:cNvPr id="9" name="Date Placeholder 8"/>
          <p:cNvSpPr>
            <a:spLocks noGrp="1"/>
          </p:cNvSpPr>
          <p:nvPr>
            <p:ph type="dt" sz="half" idx="10"/>
          </p:nvPr>
        </p:nvSpPr>
        <p:spPr/>
        <p:txBody>
          <a:bodyPr/>
          <a:lstStyle/>
          <a:p>
            <a:fld id="{37F99B9F-9641-4EAF-BF49-B6304CB005D9}" type="datetime1">
              <a:rPr lang="en-US" smtClean="0"/>
              <a:t>11/22/2019</a:t>
            </a:fld>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a:p>
        </p:txBody>
      </p:sp>
      <p:sp>
        <p:nvSpPr>
          <p:cNvPr id="12" name="Footer Placeholder 11"/>
          <p:cNvSpPr>
            <a:spLocks noGrp="1"/>
          </p:cNvSpPr>
          <p:nvPr>
            <p:ph type="ftr" sz="quarter" idx="11"/>
          </p:nvPr>
        </p:nvSpPr>
        <p:spPr/>
        <p:txBody>
          <a:bodyPr/>
          <a:lstStyle/>
          <a:p>
            <a:r>
              <a:rPr lang="en-US" dirty="0" smtClean="0"/>
              <a:t>shahidulgdm</a:t>
            </a:r>
            <a:r>
              <a:rPr lang="en-US" dirty="0" smtClean="0"/>
              <a:t>@gmail.com</a:t>
            </a:r>
            <a:endParaRPr lang="en-US" dirty="0"/>
          </a:p>
        </p:txBody>
      </p:sp>
    </p:spTree>
    <p:extLst>
      <p:ext uri="{BB962C8B-B14F-4D97-AF65-F5344CB8AC3E}">
        <p14:creationId xmlns:p14="http://schemas.microsoft.com/office/powerpoint/2010/main" val="331179890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par>
                                <p:cTn id="30" presetID="41" presetClass="exit" presetSubtype="0" fill="hold" grpId="0" nodeType="withEffect">
                                  <p:stCondLst>
                                    <p:cond delay="0"/>
                                  </p:stCondLst>
                                  <p:iterate type="lt">
                                    <p:tmPct val="10000"/>
                                  </p:iterate>
                                  <p:childTnLst>
                                    <p:anim calcmode="lin" valueType="num">
                                      <p:cBhvr>
                                        <p:cTn id="31" dur="500"/>
                                        <p:tgtEl>
                                          <p:spTgt spid="4">
                                            <p:bg/>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p:tgtEl>
                                          <p:spTgt spid="4">
                                            <p:bg/>
                                          </p:spTgt>
                                        </p:tgtEl>
                                        <p:attrNameLst>
                                          <p:attrName>ppt_y</p:attrName>
                                        </p:attrNameLst>
                                      </p:cBhvr>
                                      <p:tavLst>
                                        <p:tav tm="0">
                                          <p:val>
                                            <p:strVal val="ppt_y"/>
                                          </p:val>
                                        </p:tav>
                                        <p:tav tm="100000">
                                          <p:val>
                                            <p:strVal val="ppt_y"/>
                                          </p:val>
                                        </p:tav>
                                      </p:tavLst>
                                    </p:anim>
                                    <p:anim calcmode="lin" valueType="num">
                                      <p:cBhvr>
                                        <p:cTn id="33" dur="500"/>
                                        <p:tgtEl>
                                          <p:spTgt spid="4">
                                            <p:bg/>
                                          </p:spTgt>
                                        </p:tgtEl>
                                        <p:attrNameLst>
                                          <p:attrName>ppt_h</p:attrName>
                                        </p:attrNameLst>
                                      </p:cBhvr>
                                      <p:tavLst>
                                        <p:tav tm="0">
                                          <p:val>
                                            <p:strVal val="ppt_h"/>
                                          </p:val>
                                        </p:tav>
                                        <p:tav tm="50000">
                                          <p:val>
                                            <p:strVal val="ppt_h+.01"/>
                                          </p:val>
                                        </p:tav>
                                        <p:tav tm="100000">
                                          <p:val>
                                            <p:strVal val="ppt_h/10"/>
                                          </p:val>
                                        </p:tav>
                                      </p:tavLst>
                                    </p:anim>
                                    <p:anim calcmode="lin" valueType="num">
                                      <p:cBhvr>
                                        <p:cTn id="34" dur="500"/>
                                        <p:tgtEl>
                                          <p:spTgt spid="4">
                                            <p:bg/>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35" dur="500" tmFilter="0,0; .5, 0; 1, 1"/>
                                        <p:tgtEl>
                                          <p:spTgt spid="4">
                                            <p:bg/>
                                          </p:spTgt>
                                        </p:tgtEl>
                                      </p:cBhvr>
                                    </p:animEffect>
                                    <p:set>
                                      <p:cBhvr>
                                        <p:cTn id="36" dur="1" fill="hold">
                                          <p:stCondLst>
                                            <p:cond delay="4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407368" y="6309320"/>
            <a:ext cx="2844800" cy="365125"/>
          </a:xfrm>
        </p:spPr>
        <p:txBody>
          <a:bodyPr/>
          <a:lstStyle/>
          <a:p>
            <a:fld id="{698DFA44-A41C-4198-B2EF-000AB455E36F}" type="datetime1">
              <a:rPr lang="en-US" smtClean="0"/>
              <a:t>11/22/2019</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9" name="Footer Placeholder 8"/>
          <p:cNvSpPr>
            <a:spLocks noGrp="1"/>
          </p:cNvSpPr>
          <p:nvPr>
            <p:ph type="ftr" sz="quarter" idx="11"/>
          </p:nvPr>
        </p:nvSpPr>
        <p:spPr/>
        <p:txBody>
          <a:bodyPr/>
          <a:lstStyle/>
          <a:p>
            <a:r>
              <a:rPr lang="en-US" dirty="0" smtClean="0"/>
              <a:t>shahidulgdm@gmail.com</a:t>
            </a:r>
            <a:endParaRPr lang="en-US" dirty="0"/>
          </a:p>
        </p:txBody>
      </p:sp>
      <p:sp>
        <p:nvSpPr>
          <p:cNvPr id="2" name="TextBox 1"/>
          <p:cNvSpPr txBox="1"/>
          <p:nvPr/>
        </p:nvSpPr>
        <p:spPr>
          <a:xfrm>
            <a:off x="2783632" y="230851"/>
            <a:ext cx="6336704" cy="1700808"/>
          </a:xfrm>
          <a:prstGeom prst="rect">
            <a:avLst/>
          </a:prstGeom>
          <a:noFill/>
        </p:spPr>
        <p:txBody>
          <a:bodyPr wrap="square" rtlCol="0">
            <a:prstTxWarp prst="textInflat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latin typeface="NikoshBAN" pitchFamily="2" charset="0"/>
                <a:cs typeface="NikoshBAN" pitchFamily="2" charset="0"/>
              </a:rPr>
              <a:t>পাঠ পরিচিতি</a:t>
            </a:r>
            <a:endParaRPr lang="en-AU"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latin typeface="NikoshBAN" pitchFamily="2" charset="0"/>
              <a:cs typeface="NikoshBAN" pitchFamily="2" charset="0"/>
            </a:endParaRPr>
          </a:p>
        </p:txBody>
      </p:sp>
      <p:sp>
        <p:nvSpPr>
          <p:cNvPr id="3" name="TextBox 2"/>
          <p:cNvSpPr txBox="1"/>
          <p:nvPr/>
        </p:nvSpPr>
        <p:spPr>
          <a:xfrm>
            <a:off x="2983816" y="1931659"/>
            <a:ext cx="5632463" cy="4154984"/>
          </a:xfrm>
          <a:prstGeom prst="rect">
            <a:avLst/>
          </a:prstGeom>
          <a:noFill/>
        </p:spPr>
        <p:txBody>
          <a:bodyPr wrap="square" rtlCol="0">
            <a:spAutoFit/>
          </a:bodyPr>
          <a:lstStyle/>
          <a:p>
            <a:pPr algn="ctr"/>
            <a:r>
              <a:rPr lang="bn-BD" sz="4400" dirty="0" smtClean="0">
                <a:latin typeface="NikoshBAN" pitchFamily="2" charset="0"/>
                <a:cs typeface="NikoshBAN" pitchFamily="2" charset="0"/>
              </a:rPr>
              <a:t>বিষয় </a:t>
            </a:r>
            <a:r>
              <a:rPr lang="en-AU" sz="4400" dirty="0" smtClean="0">
                <a:latin typeface="NikoshBAN" pitchFamily="2" charset="0"/>
                <a:cs typeface="NikoshBAN" pitchFamily="2" charset="0"/>
              </a:rPr>
              <a:t>:</a:t>
            </a:r>
            <a:r>
              <a:rPr lang="bn-BD" sz="4400" dirty="0" smtClean="0">
                <a:latin typeface="NikoshBAN" pitchFamily="2" charset="0"/>
                <a:cs typeface="NikoshBAN" pitchFamily="2" charset="0"/>
              </a:rPr>
              <a:t> বিজ্ঞান</a:t>
            </a:r>
          </a:p>
          <a:p>
            <a:pPr algn="ctr"/>
            <a:r>
              <a:rPr lang="bn-BD" sz="4400" dirty="0" smtClean="0">
                <a:latin typeface="NikoshBAN" pitchFamily="2" charset="0"/>
                <a:cs typeface="NikoshBAN" pitchFamily="2" charset="0"/>
              </a:rPr>
              <a:t>শ্রেণী</a:t>
            </a:r>
            <a:r>
              <a:rPr lang="en-AU" sz="4400" dirty="0" smtClean="0">
                <a:latin typeface="NikoshBAN" pitchFamily="2" charset="0"/>
                <a:cs typeface="NikoshBAN" pitchFamily="2" charset="0"/>
              </a:rPr>
              <a:t> :</a:t>
            </a:r>
            <a:r>
              <a:rPr lang="bn-BD" sz="4400" dirty="0" smtClean="0">
                <a:latin typeface="NikoshBAN" pitchFamily="2" charset="0"/>
                <a:cs typeface="NikoshBAN" pitchFamily="2" charset="0"/>
              </a:rPr>
              <a:t> ৮ম</a:t>
            </a:r>
          </a:p>
          <a:p>
            <a:pPr algn="ctr"/>
            <a:r>
              <a:rPr lang="bn-BD" sz="4400" dirty="0" smtClean="0">
                <a:latin typeface="NikoshBAN" pitchFamily="2" charset="0"/>
                <a:cs typeface="NikoshBAN" pitchFamily="2" charset="0"/>
              </a:rPr>
              <a:t>অধ্যায় </a:t>
            </a:r>
            <a:r>
              <a:rPr lang="en-AU" sz="4400" dirty="0" smtClean="0">
                <a:latin typeface="NikoshBAN" pitchFamily="2" charset="0"/>
                <a:cs typeface="NikoshBAN" pitchFamily="2" charset="0"/>
              </a:rPr>
              <a:t>:</a:t>
            </a:r>
            <a:r>
              <a:rPr lang="bn-BD" sz="4400" dirty="0" smtClean="0">
                <a:latin typeface="NikoshBAN" pitchFamily="2" charset="0"/>
                <a:cs typeface="NikoshBAN" pitchFamily="2" charset="0"/>
              </a:rPr>
              <a:t> ১০ম</a:t>
            </a:r>
          </a:p>
          <a:p>
            <a:pPr algn="ctr"/>
            <a:r>
              <a:rPr lang="bn-BD" sz="4400" dirty="0" smtClean="0">
                <a:latin typeface="NikoshBAN" pitchFamily="2" charset="0"/>
                <a:cs typeface="NikoshBAN" pitchFamily="2" charset="0"/>
              </a:rPr>
              <a:t>ছাত্রী সংখ্যাঃ৬০জন</a:t>
            </a:r>
          </a:p>
          <a:p>
            <a:pPr algn="ctr"/>
            <a:r>
              <a:rPr lang="bn-BD" sz="4400" dirty="0" smtClean="0">
                <a:latin typeface="NikoshBAN" pitchFamily="2" charset="0"/>
                <a:cs typeface="NikoshBAN" pitchFamily="2" charset="0"/>
              </a:rPr>
              <a:t>সময় </a:t>
            </a:r>
            <a:r>
              <a:rPr lang="en-AU" sz="4400" dirty="0" smtClean="0">
                <a:latin typeface="NikoshBAN" pitchFamily="2" charset="0"/>
                <a:cs typeface="NikoshBAN" pitchFamily="2" charset="0"/>
              </a:rPr>
              <a:t>:</a:t>
            </a:r>
            <a:r>
              <a:rPr lang="bn-BD" sz="4400" dirty="0" smtClean="0">
                <a:latin typeface="NikoshBAN" pitchFamily="2" charset="0"/>
                <a:cs typeface="NikoshBAN" pitchFamily="2" charset="0"/>
              </a:rPr>
              <a:t>5০ মিনিট</a:t>
            </a:r>
          </a:p>
          <a:p>
            <a:pPr algn="ctr"/>
            <a:r>
              <a:rPr lang="bn-BD" sz="4400" dirty="0" smtClean="0">
                <a:latin typeface="NikoshBAN" pitchFamily="2" charset="0"/>
                <a:cs typeface="NikoshBAN" pitchFamily="2" charset="0"/>
              </a:rPr>
              <a:t>তারিখ</a:t>
            </a:r>
            <a:r>
              <a:rPr lang="en-AU" sz="4400" dirty="0" smtClean="0">
                <a:latin typeface="NikoshBAN" pitchFamily="2" charset="0"/>
                <a:cs typeface="NikoshBAN" pitchFamily="2" charset="0"/>
              </a:rPr>
              <a:t> :</a:t>
            </a:r>
            <a:r>
              <a:rPr lang="bn-BD" sz="4400" dirty="0" smtClean="0">
                <a:latin typeface="NikoshBAN" pitchFamily="2" charset="0"/>
                <a:cs typeface="NikoshBAN" pitchFamily="2" charset="0"/>
              </a:rPr>
              <a:t> </a:t>
            </a:r>
            <a:r>
              <a:rPr lang="en-US" sz="4400" dirty="0" smtClean="0">
                <a:latin typeface="NikoshBAN" pitchFamily="2" charset="0"/>
                <a:cs typeface="NikoshBAN" pitchFamily="2" charset="0"/>
              </a:rPr>
              <a:t>২২</a:t>
            </a:r>
            <a:r>
              <a:rPr lang="bn-BD" sz="4400" dirty="0" smtClean="0">
                <a:latin typeface="NikoshBAN" pitchFamily="2" charset="0"/>
                <a:cs typeface="NikoshBAN" pitchFamily="2" charset="0"/>
              </a:rPr>
              <a:t>/১</a:t>
            </a:r>
            <a:r>
              <a:rPr lang="en-US" sz="4400" smtClean="0">
                <a:latin typeface="NikoshBAN" pitchFamily="2" charset="0"/>
                <a:cs typeface="NikoshBAN" pitchFamily="2" charset="0"/>
              </a:rPr>
              <a:t>১</a:t>
            </a:r>
            <a:r>
              <a:rPr lang="bn-BD" sz="4400" smtClean="0">
                <a:latin typeface="NikoshBAN" pitchFamily="2" charset="0"/>
                <a:cs typeface="NikoshBAN" pitchFamily="2" charset="0"/>
              </a:rPr>
              <a:t>/২০১</a:t>
            </a:r>
            <a:r>
              <a:rPr lang="en-US" sz="4400" dirty="0" smtClean="0">
                <a:latin typeface="NikoshBAN" pitchFamily="2" charset="0"/>
                <a:cs typeface="NikoshBAN" pitchFamily="2" charset="0"/>
              </a:rPr>
              <a:t>৯</a:t>
            </a:r>
            <a:r>
              <a:rPr lang="bn-BD" sz="4400" dirty="0" smtClean="0">
                <a:latin typeface="NikoshBAN" pitchFamily="2" charset="0"/>
                <a:cs typeface="NikoshBAN" pitchFamily="2" charset="0"/>
              </a:rPr>
              <a:t> ইং</a:t>
            </a:r>
            <a:endParaRPr lang="en-AU" sz="4400" dirty="0">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274" t="3462" r="17780" b="12970"/>
          <a:stretch/>
        </p:blipFill>
        <p:spPr>
          <a:xfrm rot="21297061">
            <a:off x="556855" y="834502"/>
            <a:ext cx="2743881" cy="5817824"/>
          </a:xfrm>
          <a:prstGeom prst="ellipse">
            <a:avLst/>
          </a:prstGeom>
          <a:ln>
            <a:noFill/>
          </a:ln>
          <a:effectLst>
            <a:softEdge rad="112500"/>
          </a:effectLst>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526"/>
          <a:stretch/>
        </p:blipFill>
        <p:spPr>
          <a:xfrm rot="553032" flipH="1">
            <a:off x="7984406" y="785128"/>
            <a:ext cx="3966193" cy="5916571"/>
          </a:xfrm>
          <a:prstGeom prst="ellipse">
            <a:avLst/>
          </a:prstGeom>
          <a:ln>
            <a:noFill/>
          </a:ln>
          <a:effectLst>
            <a:softEdge rad="112500"/>
          </a:effectLst>
        </p:spPr>
      </p:pic>
    </p:spTree>
    <p:extLst>
      <p:ext uri="{BB962C8B-B14F-4D97-AF65-F5344CB8AC3E}">
        <p14:creationId xmlns:p14="http://schemas.microsoft.com/office/powerpoint/2010/main" val="292689747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3"/>
                                        </p:tgtEl>
                                        <p:attrNameLst>
                                          <p:attrName>ppt_y</p:attrName>
                                        </p:attrNameLst>
                                      </p:cBhvr>
                                      <p:tavLst>
                                        <p:tav tm="0">
                                          <p:val>
                                            <p:strVal val="#ppt_y"/>
                                          </p:val>
                                        </p:tav>
                                        <p:tav tm="100000">
                                          <p:val>
                                            <p:strVal val="#ppt_y"/>
                                          </p:val>
                                        </p:tav>
                                      </p:tavLst>
                                    </p:anim>
                                    <p:anim calcmode="lin" valueType="num">
                                      <p:cBhvr>
                                        <p:cTn id="18"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087AA5-271A-4279-AEC0-B6A04DCE1CEE}" type="datetime1">
              <a:rPr lang="en-US" smtClean="0"/>
              <a:t>11/22/2019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Footer Placeholder 7"/>
          <p:cNvSpPr>
            <a:spLocks noGrp="1"/>
          </p:cNvSpPr>
          <p:nvPr>
            <p:ph type="ftr" sz="quarter" idx="11"/>
          </p:nvPr>
        </p:nvSpPr>
        <p:spPr/>
        <p:txBody>
          <a:bodyPr/>
          <a:lstStyle/>
          <a:p>
            <a:r>
              <a:rPr lang="en-US" dirty="0" smtClean="0"/>
              <a:t>shahidulgdm@gmail.com</a:t>
            </a:r>
            <a:endParaRPr lang="en-US" dirty="0"/>
          </a:p>
        </p:txBody>
      </p:sp>
      <p:sp>
        <p:nvSpPr>
          <p:cNvPr id="2" name="TextBox 1"/>
          <p:cNvSpPr txBox="1"/>
          <p:nvPr/>
        </p:nvSpPr>
        <p:spPr>
          <a:xfrm>
            <a:off x="4079776" y="368925"/>
            <a:ext cx="4824536" cy="769441"/>
          </a:xfrm>
          <a:prstGeom prst="rect">
            <a:avLst/>
          </a:prstGeom>
          <a:noFill/>
        </p:spPr>
        <p:txBody>
          <a:bodyPr wrap="square" rtlCol="0">
            <a:spAutoFit/>
          </a:bodyPr>
          <a:lstStyle/>
          <a:p>
            <a:r>
              <a:rPr lang="bn-BD" sz="4400" dirty="0" smtClean="0">
                <a:latin typeface="NikoshBAN" pitchFamily="2" charset="0"/>
                <a:cs typeface="NikoshBAN" pitchFamily="2" charset="0"/>
              </a:rPr>
              <a:t>চিত্রগুলো লক্ষ্য কর</a:t>
            </a:r>
            <a:endParaRPr lang="en-AU" sz="4400" dirty="0">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1253749"/>
            <a:ext cx="2808312" cy="23762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48" y="4196307"/>
            <a:ext cx="2849895" cy="204752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699" y="4010888"/>
            <a:ext cx="3024336" cy="2265143"/>
          </a:xfrm>
          <a:prstGeom prst="ellipse">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868696" y="1227309"/>
            <a:ext cx="1922082" cy="223224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0216" y="4010888"/>
            <a:ext cx="2533914" cy="2301572"/>
          </a:xfrm>
          <a:prstGeom prst="rect">
            <a:avLst/>
          </a:prstGeom>
        </p:spPr>
      </p:pic>
    </p:spTree>
    <p:extLst>
      <p:ext uri="{BB962C8B-B14F-4D97-AF65-F5344CB8AC3E}">
        <p14:creationId xmlns:p14="http://schemas.microsoft.com/office/powerpoint/2010/main" val="1258321089"/>
      </p:ext>
    </p:extLst>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shahidulgdm@gmail.com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7" name="TextBox 6"/>
          <p:cNvSpPr txBox="1"/>
          <p:nvPr/>
        </p:nvSpPr>
        <p:spPr>
          <a:xfrm rot="10800000" flipH="1" flipV="1">
            <a:off x="3904467" y="51043"/>
            <a:ext cx="4351773" cy="186204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err="1" smtClean="0">
                <a:ln w="11430"/>
                <a:solidFill>
                  <a:srgbClr val="00B050"/>
                </a:solidFill>
                <a:effectLst>
                  <a:glow rad="139700">
                    <a:schemeClr val="accent2">
                      <a:satMod val="175000"/>
                      <a:alpha val="40000"/>
                    </a:schemeClr>
                  </a:glow>
                  <a:outerShdw blurRad="80000" dist="40000" dir="5040000" algn="tl">
                    <a:srgbClr val="000000">
                      <a:alpha val="30000"/>
                    </a:srgbClr>
                  </a:outerShdw>
                </a:effectLst>
                <a:latin typeface="NikoshBAN" pitchFamily="2" charset="0"/>
                <a:cs typeface="NikoshBAN" pitchFamily="2" charset="0"/>
              </a:rPr>
              <a:t>শিখনফল</a:t>
            </a:r>
            <a:r>
              <a:rPr lang="en-US" sz="11500" b="1" dirty="0" smtClean="0">
                <a:ln w="11430"/>
                <a:solidFill>
                  <a:srgbClr val="00B050"/>
                </a:solidFill>
                <a:effectLst>
                  <a:glow rad="139700">
                    <a:schemeClr val="accent2">
                      <a:satMod val="175000"/>
                      <a:alpha val="40000"/>
                    </a:schemeClr>
                  </a:glow>
                  <a:outerShdw blurRad="80000" dist="40000" dir="5040000" algn="tl">
                    <a:srgbClr val="000000">
                      <a:alpha val="30000"/>
                    </a:srgbClr>
                  </a:outerShdw>
                </a:effectLst>
                <a:latin typeface="NikoshBAN" pitchFamily="2" charset="0"/>
                <a:cs typeface="NikoshBAN" pitchFamily="2" charset="0"/>
              </a:rPr>
              <a:t> </a:t>
            </a:r>
            <a:endParaRPr lang="en-AU" sz="11500" b="1" dirty="0">
              <a:ln w="11430"/>
              <a:solidFill>
                <a:srgbClr val="00B050"/>
              </a:solidFill>
              <a:effectLst>
                <a:glow rad="139700">
                  <a:schemeClr val="accent2">
                    <a:satMod val="175000"/>
                    <a:alpha val="40000"/>
                  </a:schemeClr>
                </a:glow>
                <a:outerShdw blurRad="80000" dist="40000" dir="5040000" algn="tl">
                  <a:srgbClr val="000000">
                    <a:alpha val="30000"/>
                  </a:srgbClr>
                </a:outerShdw>
              </a:effectLst>
              <a:latin typeface="NikoshBAN" pitchFamily="2" charset="0"/>
              <a:cs typeface="NikoshBAN" pitchFamily="2" charset="0"/>
            </a:endParaRPr>
          </a:p>
        </p:txBody>
      </p:sp>
      <p:sp>
        <p:nvSpPr>
          <p:cNvPr id="8" name="TextBox 7"/>
          <p:cNvSpPr txBox="1"/>
          <p:nvPr/>
        </p:nvSpPr>
        <p:spPr>
          <a:xfrm>
            <a:off x="2346277" y="5477636"/>
            <a:ext cx="9217119" cy="584775"/>
          </a:xfrm>
          <a:prstGeom prst="rect">
            <a:avLst/>
          </a:prstGeom>
          <a:noFill/>
        </p:spPr>
        <p:txBody>
          <a:bodyPr wrap="square" rtlCol="0">
            <a:spAutoFit/>
          </a:bodyPr>
          <a:lstStyle/>
          <a:p>
            <a:pPr marL="457200" indent="-457200">
              <a:buFont typeface="Wingdings" pitchFamily="2" charset="2"/>
              <a:buChar char="v"/>
            </a:pPr>
            <a:r>
              <a:rPr lang="bn-BD" sz="3200" dirty="0" smtClean="0">
                <a:latin typeface="NikoshBAN" pitchFamily="2" charset="0"/>
                <a:cs typeface="NikoshBAN" pitchFamily="2" charset="0"/>
              </a:rPr>
              <a:t>আমাদের জীবনে অম্ল, ক্ষার ও লবনের অবদান উপলব্ধি করতে পারবে। </a:t>
            </a:r>
            <a:endParaRPr lang="en-AU" sz="3200" dirty="0">
              <a:latin typeface="NikoshBAN" pitchFamily="2" charset="0"/>
              <a:cs typeface="NikoshBAN" pitchFamily="2" charset="0"/>
            </a:endParaRPr>
          </a:p>
        </p:txBody>
      </p:sp>
      <p:sp>
        <p:nvSpPr>
          <p:cNvPr id="9" name="TextBox 8"/>
          <p:cNvSpPr txBox="1"/>
          <p:nvPr/>
        </p:nvSpPr>
        <p:spPr>
          <a:xfrm>
            <a:off x="70850" y="1883422"/>
            <a:ext cx="2140843" cy="4154984"/>
          </a:xfrm>
          <a:prstGeom prst="rect">
            <a:avLst/>
          </a:prstGeom>
          <a:noFill/>
        </p:spPr>
        <p:txBody>
          <a:bodyPr wrap="square" rtlCol="0">
            <a:spAutoFit/>
          </a:bodyPr>
          <a:lstStyle/>
          <a:p>
            <a:r>
              <a:rPr lang="bn-BD" sz="6600" dirty="0" smtClean="0">
                <a:solidFill>
                  <a:srgbClr val="3027E5"/>
                </a:solidFill>
                <a:latin typeface="NikoshBAN" pitchFamily="2" charset="0"/>
                <a:cs typeface="NikoshBAN" pitchFamily="2" charset="0"/>
              </a:rPr>
              <a:t>এ</a:t>
            </a:r>
          </a:p>
          <a:p>
            <a:r>
              <a:rPr lang="bn-BD" sz="6600" dirty="0" smtClean="0">
                <a:solidFill>
                  <a:srgbClr val="3027E5"/>
                </a:solidFill>
                <a:latin typeface="NikoshBAN" pitchFamily="2" charset="0"/>
                <a:cs typeface="NikoshBAN" pitchFamily="2" charset="0"/>
              </a:rPr>
              <a:t>অধ্যায়</a:t>
            </a:r>
          </a:p>
          <a:p>
            <a:r>
              <a:rPr lang="bn-BD" sz="6600" dirty="0" smtClean="0">
                <a:solidFill>
                  <a:srgbClr val="3027E5"/>
                </a:solidFill>
                <a:latin typeface="NikoshBAN" pitchFamily="2" charset="0"/>
                <a:cs typeface="NikoshBAN" pitchFamily="2" charset="0"/>
              </a:rPr>
              <a:t>শেষে</a:t>
            </a:r>
          </a:p>
          <a:p>
            <a:r>
              <a:rPr lang="bn-BD" sz="6600" dirty="0" smtClean="0">
                <a:solidFill>
                  <a:srgbClr val="3027E5"/>
                </a:solidFill>
                <a:latin typeface="NikoshBAN" pitchFamily="2" charset="0"/>
                <a:cs typeface="NikoshBAN" pitchFamily="2" charset="0"/>
              </a:rPr>
              <a:t>তোমরা</a:t>
            </a:r>
            <a:endParaRPr lang="en-AU" sz="6600" dirty="0">
              <a:solidFill>
                <a:srgbClr val="3027E5"/>
              </a:solidFill>
              <a:latin typeface="NikoshBAN" pitchFamily="2" charset="0"/>
              <a:cs typeface="NikoshBAN" pitchFamily="2" charset="0"/>
            </a:endParaRPr>
          </a:p>
        </p:txBody>
      </p:sp>
      <p:sp>
        <p:nvSpPr>
          <p:cNvPr id="10" name="TextBox 9"/>
          <p:cNvSpPr txBox="1"/>
          <p:nvPr/>
        </p:nvSpPr>
        <p:spPr>
          <a:xfrm>
            <a:off x="1847528" y="1984376"/>
            <a:ext cx="6048672" cy="584775"/>
          </a:xfrm>
          <a:prstGeom prst="rect">
            <a:avLst/>
          </a:prstGeom>
          <a:noFill/>
        </p:spPr>
        <p:txBody>
          <a:bodyPr wrap="square" rtlCol="0">
            <a:spAutoFit/>
          </a:bodyPr>
          <a:lstStyle/>
          <a:p>
            <a:pPr marL="457200" indent="-457200">
              <a:buFont typeface="Wingdings" pitchFamily="2" charset="2"/>
              <a:buChar char="v"/>
            </a:pPr>
            <a:r>
              <a:rPr lang="en-US" sz="3200" dirty="0" err="1" smtClean="0">
                <a:latin typeface="NikoshBAN" pitchFamily="2" charset="0"/>
                <a:cs typeface="NikoshBAN" pitchFamily="2" charset="0"/>
              </a:rPr>
              <a:t>অম্ল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ক্ষারক</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লবন</a:t>
            </a:r>
            <a:r>
              <a:rPr lang="en-US" sz="3200" dirty="0" smtClean="0">
                <a:latin typeface="NikoshBAN" pitchFamily="2" charset="0"/>
                <a:cs typeface="NikoshBAN" pitchFamily="2" charset="0"/>
              </a:rPr>
              <a:t> কী </a:t>
            </a:r>
            <a:r>
              <a:rPr lang="en-US" sz="3200" dirty="0" err="1" smtClean="0">
                <a:latin typeface="NikoshBAN" pitchFamily="2" charset="0"/>
                <a:cs typeface="NikoshBAN" pitchFamily="2" charset="0"/>
              </a:rPr>
              <a:t>তা</a:t>
            </a:r>
            <a:r>
              <a:rPr lang="en-US" sz="3200" dirty="0" smtClean="0">
                <a:latin typeface="NikoshBAN" pitchFamily="2" charset="0"/>
                <a:cs typeface="NikoshBAN" pitchFamily="2" charset="0"/>
              </a:rPr>
              <a:t> বলতে পারবে।</a:t>
            </a:r>
            <a:endParaRPr lang="en-AU" sz="3200" dirty="0">
              <a:latin typeface="NikoshBAN" pitchFamily="2" charset="0"/>
              <a:cs typeface="NikoshBAN" pitchFamily="2" charset="0"/>
            </a:endParaRPr>
          </a:p>
        </p:txBody>
      </p:sp>
      <p:sp>
        <p:nvSpPr>
          <p:cNvPr id="11" name="TextBox 10"/>
          <p:cNvSpPr txBox="1"/>
          <p:nvPr/>
        </p:nvSpPr>
        <p:spPr>
          <a:xfrm>
            <a:off x="2207569" y="3045061"/>
            <a:ext cx="8426392" cy="584775"/>
          </a:xfrm>
          <a:prstGeom prst="rect">
            <a:avLst/>
          </a:prstGeom>
          <a:noFill/>
        </p:spPr>
        <p:txBody>
          <a:bodyPr wrap="square" rtlCol="0">
            <a:spAutoFit/>
          </a:bodyPr>
          <a:lstStyle/>
          <a:p>
            <a:pPr marL="457200" indent="-457200">
              <a:buFont typeface="Wingdings" pitchFamily="2" charset="2"/>
              <a:buChar char="v"/>
            </a:pPr>
            <a:r>
              <a:rPr lang="en-US" sz="3200" dirty="0" err="1" smtClean="0">
                <a:latin typeface="NikoshBAN" pitchFamily="2" charset="0"/>
                <a:cs typeface="NikoshBAN" pitchFamily="2" charset="0"/>
              </a:rPr>
              <a:t>অম্ল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ক্ষারক</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লব</a:t>
            </a:r>
            <a:r>
              <a:rPr lang="bn-BD" sz="3200" dirty="0" smtClean="0">
                <a:latin typeface="NikoshBAN" pitchFamily="2" charset="0"/>
                <a:cs typeface="NikoshBAN" pitchFamily="2" charset="0"/>
              </a:rPr>
              <a:t>ণের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বৈশিষ্ট্য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করতে পারবে। </a:t>
            </a:r>
            <a:endParaRPr lang="en-AU" sz="3200" dirty="0">
              <a:latin typeface="NikoshBAN" pitchFamily="2" charset="0"/>
              <a:cs typeface="NikoshBAN" pitchFamily="2" charset="0"/>
            </a:endParaRPr>
          </a:p>
        </p:txBody>
      </p:sp>
      <p:sp>
        <p:nvSpPr>
          <p:cNvPr id="13" name="TextBox 12"/>
          <p:cNvSpPr txBox="1"/>
          <p:nvPr/>
        </p:nvSpPr>
        <p:spPr>
          <a:xfrm>
            <a:off x="2609553" y="4314802"/>
            <a:ext cx="9047039" cy="584775"/>
          </a:xfrm>
          <a:prstGeom prst="rect">
            <a:avLst/>
          </a:prstGeom>
          <a:noFill/>
        </p:spPr>
        <p:txBody>
          <a:bodyPr wrap="square" rtlCol="0">
            <a:spAutoFit/>
          </a:bodyPr>
          <a:lstStyle/>
          <a:p>
            <a:pPr marL="457200" indent="-457200">
              <a:buFont typeface="Wingdings" pitchFamily="2" charset="2"/>
              <a:buChar char="v"/>
            </a:pP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এসিড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বর্ণনা</a:t>
            </a:r>
            <a:r>
              <a:rPr lang="en-US" sz="3200" dirty="0" smtClean="0">
                <a:latin typeface="NikoshBAN" pitchFamily="2" charset="0"/>
                <a:cs typeface="NikoshBAN" pitchFamily="2" charset="0"/>
              </a:rPr>
              <a:t> করতে পারবে। </a:t>
            </a:r>
            <a:endParaRPr lang="en-AU" sz="3200" dirty="0">
              <a:latin typeface="NikoshBAN" pitchFamily="2" charset="0"/>
              <a:cs typeface="NikoshBAN" pitchFamily="2" charset="0"/>
            </a:endParaRPr>
          </a:p>
        </p:txBody>
      </p:sp>
      <p:sp>
        <p:nvSpPr>
          <p:cNvPr id="15" name="Horizontal Scroll 14"/>
          <p:cNvSpPr/>
          <p:nvPr/>
        </p:nvSpPr>
        <p:spPr>
          <a:xfrm>
            <a:off x="1559496" y="1718755"/>
            <a:ext cx="7416824" cy="1116016"/>
          </a:xfrm>
          <a:prstGeom prst="horizontalScroll">
            <a:avLst>
              <a:gd name="adj" fmla="val 11499"/>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Horizontal Scroll 16"/>
          <p:cNvSpPr/>
          <p:nvPr/>
        </p:nvSpPr>
        <p:spPr>
          <a:xfrm>
            <a:off x="2034361" y="2864556"/>
            <a:ext cx="8772807" cy="1075036"/>
          </a:xfrm>
          <a:prstGeom prst="horizontalScroll">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Horizontal Scroll 17"/>
          <p:cNvSpPr/>
          <p:nvPr/>
        </p:nvSpPr>
        <p:spPr>
          <a:xfrm>
            <a:off x="2353514" y="3945793"/>
            <a:ext cx="9278085" cy="1192383"/>
          </a:xfrm>
          <a:prstGeom prst="horizontalScroll">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Horizontal Scroll 18"/>
          <p:cNvSpPr/>
          <p:nvPr/>
        </p:nvSpPr>
        <p:spPr>
          <a:xfrm>
            <a:off x="2148855" y="5154116"/>
            <a:ext cx="9482744" cy="1156103"/>
          </a:xfrm>
          <a:prstGeom prst="horizontalScroll">
            <a:avLst>
              <a:gd name="adj" fmla="val 11112"/>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388110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
                                        </p:tgtEl>
                                        <p:attrNameLst>
                                          <p:attrName>style.color</p:attrName>
                                        </p:attrNameLst>
                                      </p:cBhvr>
                                      <p:to>
                                        <p:clrVal>
                                          <a:schemeClr val="accent2"/>
                                        </p:clrVal>
                                      </p:to>
                                    </p:set>
                                    <p:set>
                                      <p:cBhvr>
                                        <p:cTn id="7" dur="500" fill="hold"/>
                                        <p:tgtEl>
                                          <p:spTgt spid="7"/>
                                        </p:tgtEl>
                                        <p:attrNameLst>
                                          <p:attrName>fillcolor</p:attrName>
                                        </p:attrNameLst>
                                      </p:cBhvr>
                                      <p:to>
                                        <p:clrVal>
                                          <a:schemeClr val="accent2"/>
                                        </p:clrVal>
                                      </p:to>
                                    </p:set>
                                    <p:set>
                                      <p:cBhvr>
                                        <p:cTn id="8" dur="500" fill="hold"/>
                                        <p:tgtEl>
                                          <p:spTgt spid="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500" autoRev="1" fill="hold">
                                          <p:stCondLst>
                                            <p:cond delay="0"/>
                                          </p:stCondLst>
                                        </p:cTn>
                                        <p:tgtEl>
                                          <p:spTgt spid="9"/>
                                        </p:tgtEl>
                                        <p:attrNameLst>
                                          <p:attrName>ppt_w</p:attrName>
                                        </p:attrNameLst>
                                      </p:cBhvr>
                                    </p:anim>
                                    <p:anim by="(#ppt_w*0.50)" calcmode="lin" valueType="num">
                                      <p:cBhvr>
                                        <p:cTn id="14" dur="500" decel="50000" autoRev="1" fill="hold">
                                          <p:stCondLst>
                                            <p:cond delay="0"/>
                                          </p:stCondLst>
                                        </p:cTn>
                                        <p:tgtEl>
                                          <p:spTgt spid="9"/>
                                        </p:tgtEl>
                                        <p:attrNameLst>
                                          <p:attrName>ppt_x</p:attrName>
                                        </p:attrNameLst>
                                      </p:cBhvr>
                                    </p:anim>
                                    <p:anim from="(-#ppt_h/2)" to="(#ppt_y)" calcmode="lin" valueType="num">
                                      <p:cBhvr>
                                        <p:cTn id="15" dur="1000" fill="hold">
                                          <p:stCondLst>
                                            <p:cond delay="0"/>
                                          </p:stCondLst>
                                        </p:cTn>
                                        <p:tgtEl>
                                          <p:spTgt spid="9"/>
                                        </p:tgtEl>
                                        <p:attrNameLst>
                                          <p:attrName>ppt_y</p:attrName>
                                        </p:attrNameLst>
                                      </p:cBhvr>
                                    </p:anim>
                                    <p:animRot by="21600000">
                                      <p:cBhvr>
                                        <p:cTn id="16" dur="10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anim calcmode="lin" valueType="num">
                                      <p:cBhvr>
                                        <p:cTn id="4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8"/>
                                        </p:tgtEl>
                                        <p:attrNameLst>
                                          <p:attrName>ppt_y</p:attrName>
                                        </p:attrNameLst>
                                      </p:cBhvr>
                                      <p:tavLst>
                                        <p:tav tm="0">
                                          <p:val>
                                            <p:strVal val="#ppt_y"/>
                                          </p:val>
                                        </p:tav>
                                        <p:tav tm="100000">
                                          <p:val>
                                            <p:strVal val="#ppt_y"/>
                                          </p:val>
                                        </p:tav>
                                      </p:tavLst>
                                    </p:anim>
                                    <p:anim calcmode="lin" valueType="num">
                                      <p:cBhvr>
                                        <p:cTn id="7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5"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1949E-3C23-49C5-B04E-281E85EA7584}" type="datetime1">
              <a:rPr lang="en-US" smtClean="0"/>
              <a:t>11/22/2019</a:t>
            </a:fld>
            <a:endParaRPr lang="en-US"/>
          </a:p>
        </p:txBody>
      </p:sp>
      <p:sp>
        <p:nvSpPr>
          <p:cNvPr id="3" name="Footer Placeholder 2"/>
          <p:cNvSpPr>
            <a:spLocks noGrp="1"/>
          </p:cNvSpPr>
          <p:nvPr>
            <p:ph type="ftr" sz="quarter" idx="11"/>
          </p:nvPr>
        </p:nvSpPr>
        <p:spPr/>
        <p:txBody>
          <a:bodyPr/>
          <a:lstStyle/>
          <a:p>
            <a:r>
              <a:rPr lang="en-US" dirty="0" smtClean="0"/>
              <a:t>shahidulgdm</a:t>
            </a:r>
            <a:r>
              <a:rPr lang="en-US" dirty="0" smtClean="0"/>
              <a:t>8@gmail.com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1199456" y="332656"/>
            <a:ext cx="9649072" cy="646331"/>
          </a:xfrm>
          <a:prstGeom prst="rect">
            <a:avLst/>
          </a:prstGeom>
          <a:noFill/>
          <a:ln>
            <a:noFill/>
          </a:ln>
        </p:spPr>
        <p:txBody>
          <a:bodyPr wrap="square" rtlCol="0">
            <a:spAutoFit/>
          </a:bodyPr>
          <a:lstStyle/>
          <a:p>
            <a:pPr algn="ctr"/>
            <a:r>
              <a:rPr lang="en-US" sz="3600" dirty="0" smtClean="0">
                <a:latin typeface="NikoshBAN" pitchFamily="2" charset="0"/>
                <a:cs typeface="NikoshBAN" pitchFamily="2" charset="0"/>
              </a:rPr>
              <a:t>নিচের </a:t>
            </a:r>
            <a:r>
              <a:rPr lang="en-US" sz="3600" dirty="0" err="1" smtClean="0">
                <a:latin typeface="NikoshBAN" pitchFamily="2" charset="0"/>
                <a:cs typeface="NikoshBAN" pitchFamily="2" charset="0"/>
              </a:rPr>
              <a:t>কিছু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ফল</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এতে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উপস্থিত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এসিডের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দেওয়া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হলো</a:t>
            </a:r>
            <a:r>
              <a:rPr lang="en-US" sz="3600" dirty="0" smtClean="0">
                <a:latin typeface="NikoshBAN" pitchFamily="2" charset="0"/>
                <a:cs typeface="NikoshBAN" pitchFamily="2" charset="0"/>
              </a:rPr>
              <a:t>। </a:t>
            </a:r>
            <a:endParaRPr lang="en-AU" sz="3600" dirty="0">
              <a:latin typeface="NikoshBAN" pitchFamily="2" charset="0"/>
              <a:cs typeface="NikoshBAN" pitchFamily="2" charset="0"/>
            </a:endParaRPr>
          </a:p>
        </p:txBody>
      </p:sp>
      <p:sp>
        <p:nvSpPr>
          <p:cNvPr id="8" name="TextBox 7"/>
          <p:cNvSpPr txBox="1"/>
          <p:nvPr/>
        </p:nvSpPr>
        <p:spPr>
          <a:xfrm>
            <a:off x="2639616" y="1279066"/>
            <a:ext cx="2731937"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ফলের নাম </a:t>
            </a:r>
            <a:endParaRPr lang="en-AU" sz="3200" dirty="0">
              <a:latin typeface="NikoshBAN" pitchFamily="2" charset="0"/>
              <a:cs typeface="NikoshBAN"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497" y="2132856"/>
            <a:ext cx="1847077" cy="1477429"/>
          </a:xfrm>
          <a:prstGeom prst="ellipse">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585" y="4599920"/>
            <a:ext cx="2034530" cy="193113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564" y="2132856"/>
            <a:ext cx="1853902" cy="1670570"/>
          </a:xfrm>
          <a:prstGeom prst="ellipse">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381" y="4451282"/>
            <a:ext cx="2160240" cy="2071597"/>
          </a:xfrm>
          <a:prstGeom prst="rect">
            <a:avLst/>
          </a:prstGeom>
        </p:spPr>
      </p:pic>
      <p:sp>
        <p:nvSpPr>
          <p:cNvPr id="16" name="TextBox 15"/>
          <p:cNvSpPr txBox="1"/>
          <p:nvPr/>
        </p:nvSpPr>
        <p:spPr>
          <a:xfrm>
            <a:off x="9537340" y="2325358"/>
            <a:ext cx="2376264" cy="523220"/>
          </a:xfrm>
          <a:prstGeom prst="rect">
            <a:avLst/>
          </a:prstGeom>
          <a:noFill/>
        </p:spPr>
        <p:txBody>
          <a:bodyPr wrap="square" rtlCol="0">
            <a:spAutoFit/>
          </a:bodyPr>
          <a:lstStyle/>
          <a:p>
            <a:r>
              <a:rPr lang="bn-BD" sz="2800" dirty="0" smtClean="0">
                <a:latin typeface="NikoshBAN" pitchFamily="2" charset="0"/>
                <a:cs typeface="NikoshBAN" pitchFamily="2" charset="0"/>
              </a:rPr>
              <a:t>এসকরবিক এসিড</a:t>
            </a:r>
            <a:endParaRPr lang="en-AU" sz="2800" dirty="0">
              <a:latin typeface="NikoshBAN" pitchFamily="2" charset="0"/>
              <a:cs typeface="NikoshBAN" pitchFamily="2" charset="0"/>
            </a:endParaRPr>
          </a:p>
        </p:txBody>
      </p:sp>
      <p:sp>
        <p:nvSpPr>
          <p:cNvPr id="17" name="TextBox 16"/>
          <p:cNvSpPr txBox="1"/>
          <p:nvPr/>
        </p:nvSpPr>
        <p:spPr>
          <a:xfrm>
            <a:off x="9753364" y="5273599"/>
            <a:ext cx="1944216"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ম্যালিক এসিড </a:t>
            </a:r>
            <a:endParaRPr lang="en-AU" sz="2800" dirty="0">
              <a:latin typeface="NikoshBAN" pitchFamily="2" charset="0"/>
              <a:cs typeface="NikoshBAN" pitchFamily="2" charset="0"/>
            </a:endParaRPr>
          </a:p>
        </p:txBody>
      </p:sp>
      <p:sp>
        <p:nvSpPr>
          <p:cNvPr id="18" name="TextBox 17"/>
          <p:cNvSpPr txBox="1"/>
          <p:nvPr/>
        </p:nvSpPr>
        <p:spPr>
          <a:xfrm>
            <a:off x="5653574" y="2445002"/>
            <a:ext cx="2185371" cy="523220"/>
          </a:xfrm>
          <a:prstGeom prst="rect">
            <a:avLst/>
          </a:prstGeom>
          <a:noFill/>
        </p:spPr>
        <p:txBody>
          <a:bodyPr wrap="square" rtlCol="0">
            <a:spAutoFit/>
          </a:bodyPr>
          <a:lstStyle/>
          <a:p>
            <a:r>
              <a:rPr lang="bn-BD" sz="2800" dirty="0" smtClean="0">
                <a:latin typeface="NikoshBAN" pitchFamily="2" charset="0"/>
                <a:cs typeface="NikoshBAN" pitchFamily="2" charset="0"/>
              </a:rPr>
              <a:t>টারটারিক এসিড </a:t>
            </a:r>
            <a:endParaRPr lang="en-AU" sz="2800" dirty="0">
              <a:latin typeface="NikoshBAN" pitchFamily="2" charset="0"/>
              <a:cs typeface="NikoshBAN" pitchFamily="2" charset="0"/>
            </a:endParaRPr>
          </a:p>
        </p:txBody>
      </p:sp>
      <p:sp>
        <p:nvSpPr>
          <p:cNvPr id="19" name="TextBox 18"/>
          <p:cNvSpPr txBox="1"/>
          <p:nvPr/>
        </p:nvSpPr>
        <p:spPr>
          <a:xfrm>
            <a:off x="6298621" y="5418287"/>
            <a:ext cx="1958969" cy="523220"/>
          </a:xfrm>
          <a:prstGeom prst="rect">
            <a:avLst/>
          </a:prstGeom>
          <a:noFill/>
        </p:spPr>
        <p:txBody>
          <a:bodyPr wrap="square" rtlCol="0">
            <a:spAutoFit/>
          </a:bodyPr>
          <a:lstStyle/>
          <a:p>
            <a:r>
              <a:rPr lang="bn-BD" sz="2800" dirty="0" smtClean="0">
                <a:latin typeface="NikoshBAN" pitchFamily="2" charset="0"/>
                <a:cs typeface="NikoshBAN" pitchFamily="2" charset="0"/>
              </a:rPr>
              <a:t>সাইটিক এসিড </a:t>
            </a:r>
            <a:endParaRPr lang="en-AU" sz="2800" dirty="0">
              <a:latin typeface="NikoshBAN" pitchFamily="2" charset="0"/>
              <a:cs typeface="NikoshBAN" pitchFamily="2" charset="0"/>
            </a:endParaRPr>
          </a:p>
        </p:txBody>
      </p:sp>
      <p:sp>
        <p:nvSpPr>
          <p:cNvPr id="20" name="TextBox 19"/>
          <p:cNvSpPr txBox="1"/>
          <p:nvPr/>
        </p:nvSpPr>
        <p:spPr>
          <a:xfrm>
            <a:off x="2878092" y="3749721"/>
            <a:ext cx="1966673" cy="523220"/>
          </a:xfrm>
          <a:prstGeom prst="rect">
            <a:avLst/>
          </a:prstGeom>
          <a:noFill/>
        </p:spPr>
        <p:txBody>
          <a:bodyPr wrap="square" rtlCol="0">
            <a:spAutoFit/>
          </a:bodyPr>
          <a:lstStyle/>
          <a:p>
            <a:r>
              <a:rPr lang="bn-BD" sz="2800" dirty="0" smtClean="0">
                <a:latin typeface="NikoshBAN" pitchFamily="2" charset="0"/>
                <a:cs typeface="NikoshBAN" pitchFamily="2" charset="0"/>
              </a:rPr>
              <a:t>অক্সলিক এসিড </a:t>
            </a:r>
            <a:endParaRPr lang="en-AU" sz="2800" dirty="0">
              <a:latin typeface="NikoshBAN" pitchFamily="2" charset="0"/>
              <a:cs typeface="NikoshBAN" pitchFamily="2"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16" y="3284984"/>
            <a:ext cx="2016224" cy="1858038"/>
          </a:xfrm>
          <a:prstGeom prst="ellipse">
            <a:avLst/>
          </a:prstGeom>
          <a:ln>
            <a:noFill/>
          </a:ln>
          <a:effectLst>
            <a:softEdge rad="112500"/>
          </a:effectLst>
        </p:spPr>
      </p:pic>
      <p:sp>
        <p:nvSpPr>
          <p:cNvPr id="22" name="TextBox 21"/>
          <p:cNvSpPr txBox="1"/>
          <p:nvPr/>
        </p:nvSpPr>
        <p:spPr>
          <a:xfrm>
            <a:off x="7661694" y="1446439"/>
            <a:ext cx="2808312"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উপস্থিত এসিড </a:t>
            </a:r>
            <a:endParaRPr lang="en-AU" sz="2800" dirty="0">
              <a:latin typeface="NikoshBAN" pitchFamily="2" charset="0"/>
              <a:cs typeface="NikoshBAN" pitchFamily="2" charset="0"/>
            </a:endParaRPr>
          </a:p>
        </p:txBody>
      </p:sp>
    </p:spTree>
    <p:extLst>
      <p:ext uri="{BB962C8B-B14F-4D97-AF65-F5344CB8AC3E}">
        <p14:creationId xmlns:p14="http://schemas.microsoft.com/office/powerpoint/2010/main" val="3146254682"/>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
                                        </p:tgtEl>
                                        <p:attrNameLst>
                                          <p:attrName>ppt_y</p:attrName>
                                        </p:attrNameLst>
                                      </p:cBhvr>
                                      <p:tavLst>
                                        <p:tav tm="0">
                                          <p:val>
                                            <p:strVal val="#ppt_y"/>
                                          </p:val>
                                        </p:tav>
                                        <p:tav tm="100000">
                                          <p:val>
                                            <p:strVal val="#ppt_y"/>
                                          </p:val>
                                        </p:tav>
                                      </p:tavLst>
                                    </p:anim>
                                    <p:anim calcmode="lin" valueType="num">
                                      <p:cBhvr>
                                        <p:cTn id="2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8"/>
                                        </p:tgtEl>
                                        <p:attrNameLst>
                                          <p:attrName>ppt_y</p:attrName>
                                        </p:attrNameLst>
                                      </p:cBhvr>
                                      <p:tavLst>
                                        <p:tav tm="0">
                                          <p:val>
                                            <p:strVal val="#ppt_y"/>
                                          </p:val>
                                        </p:tav>
                                        <p:tav tm="100000">
                                          <p:val>
                                            <p:strVal val="#ppt_y"/>
                                          </p:val>
                                        </p:tav>
                                      </p:tavLst>
                                    </p:anim>
                                    <p:anim calcmode="lin" valueType="num">
                                      <p:cBhvr>
                                        <p:cTn id="4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 calcmode="lin" valueType="num">
                                      <p:cBhvr>
                                        <p:cTn id="7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41" presetClass="entr" presetSubtype="0" fill="hold" grpId="0" nodeType="clickEffect">
                                  <p:stCondLst>
                                    <p:cond delay="0"/>
                                  </p:stCondLst>
                                  <p:iterate type="lt">
                                    <p:tmPct val="1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9"/>
                                        </p:tgtEl>
                                        <p:attrNameLst>
                                          <p:attrName>ppt_y</p:attrName>
                                        </p:attrNameLst>
                                      </p:cBhvr>
                                      <p:tavLst>
                                        <p:tav tm="0">
                                          <p:val>
                                            <p:strVal val="#ppt_y"/>
                                          </p:val>
                                        </p:tav>
                                        <p:tav tm="100000">
                                          <p:val>
                                            <p:strVal val="#ppt_y"/>
                                          </p:val>
                                        </p:tav>
                                      </p:tavLst>
                                    </p:anim>
                                    <p:anim calcmode="lin" valueType="num">
                                      <p:cBhvr>
                                        <p:cTn id="9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17"/>
                                        </p:tgtEl>
                                        <p:attrNameLst>
                                          <p:attrName>style.visibility</p:attrName>
                                        </p:attrNameLst>
                                      </p:cBhvr>
                                      <p:to>
                                        <p:strVal val="visible"/>
                                      </p:to>
                                    </p:set>
                                    <p:anim calcmode="lin" valueType="num">
                                      <p:cBhvr>
                                        <p:cTn id="10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17"/>
                                        </p:tgtEl>
                                        <p:attrNameLst>
                                          <p:attrName>ppt_y</p:attrName>
                                        </p:attrNameLst>
                                      </p:cBhvr>
                                      <p:tavLst>
                                        <p:tav tm="0">
                                          <p:val>
                                            <p:strVal val="#ppt_y"/>
                                          </p:val>
                                        </p:tav>
                                        <p:tav tm="100000">
                                          <p:val>
                                            <p:strVal val="#ppt_y"/>
                                          </p:val>
                                        </p:tav>
                                      </p:tavLst>
                                    </p:anim>
                                    <p:anim calcmode="lin" valueType="num">
                                      <p:cBhvr>
                                        <p:cTn id="10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animBg="1"/>
      <p:bldP spid="16" grpId="0"/>
      <p:bldP spid="17" grpId="0"/>
      <p:bldP spid="18" grpId="0"/>
      <p:bldP spid="19" grpId="0"/>
      <p:bldP spid="20"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79376" y="6237312"/>
            <a:ext cx="2844800" cy="365125"/>
          </a:xfrm>
        </p:spPr>
        <p:txBody>
          <a:bodyPr/>
          <a:lstStyle/>
          <a:p>
            <a:fld id="{93F3111A-4F57-482A-A1E1-67E864F4A7EC}" type="datetime1">
              <a:rPr lang="en-US" smtClean="0"/>
              <a:t>11/22/2019</a:t>
            </a:fld>
            <a:endParaRPr lang="en-US" dirty="0"/>
          </a:p>
        </p:txBody>
      </p:sp>
      <p:sp>
        <p:nvSpPr>
          <p:cNvPr id="7" name="Slide Number Placeholder 6"/>
          <p:cNvSpPr>
            <a:spLocks noGrp="1"/>
          </p:cNvSpPr>
          <p:nvPr>
            <p:ph type="sldNum" sz="quarter" idx="12"/>
          </p:nvPr>
        </p:nvSpPr>
        <p:spPr>
          <a:xfrm>
            <a:off x="8867824" y="6237312"/>
            <a:ext cx="2844800" cy="365125"/>
          </a:xfrm>
        </p:spPr>
        <p:txBody>
          <a:bodyPr/>
          <a:lstStyle/>
          <a:p>
            <a:fld id="{B6F15528-21DE-4FAA-801E-634DDDAF4B2B}" type="slidenum">
              <a:rPr lang="en-US" smtClean="0"/>
              <a:pPr/>
              <a:t>7</a:t>
            </a:fld>
            <a:endParaRPr lang="en-US"/>
          </a:p>
        </p:txBody>
      </p:sp>
      <p:sp>
        <p:nvSpPr>
          <p:cNvPr id="8" name="Footer Placeholder 7"/>
          <p:cNvSpPr>
            <a:spLocks noGrp="1"/>
          </p:cNvSpPr>
          <p:nvPr>
            <p:ph type="ftr" sz="quarter" idx="11"/>
          </p:nvPr>
        </p:nvSpPr>
        <p:spPr/>
        <p:txBody>
          <a:bodyPr/>
          <a:lstStyle/>
          <a:p>
            <a:r>
              <a:rPr lang="en-US" sz="1400" dirty="0" smtClean="0"/>
              <a:t>shahidulgdm</a:t>
            </a:r>
            <a:r>
              <a:rPr lang="en-US" sz="1400" dirty="0" smtClean="0"/>
              <a:t>@gmail.com</a:t>
            </a:r>
            <a:endParaRPr lang="en-US" sz="1400" dirty="0"/>
          </a:p>
        </p:txBody>
      </p:sp>
      <p:sp>
        <p:nvSpPr>
          <p:cNvPr id="11" name="TextBox 10"/>
          <p:cNvSpPr txBox="1"/>
          <p:nvPr/>
        </p:nvSpPr>
        <p:spPr>
          <a:xfrm>
            <a:off x="4079776" y="312386"/>
            <a:ext cx="5184576" cy="923330"/>
          </a:xfrm>
          <a:prstGeom prst="rect">
            <a:avLst/>
          </a:prstGeom>
          <a:noFill/>
        </p:spPr>
        <p:txBody>
          <a:bodyPr wrap="square" rtlCol="0">
            <a:spAutoFit/>
          </a:bodyPr>
          <a:lstStyle/>
          <a:p>
            <a:r>
              <a:rPr lang="bn-BD"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NikoshBAN" pitchFamily="2" charset="0"/>
                <a:cs typeface="NikoshBAN" pitchFamily="2" charset="0"/>
              </a:rPr>
              <a:t>কিছু প্রয়োজনীয় সংঙ্গা</a:t>
            </a:r>
            <a:endParaRPr lang="en-US" sz="5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4" name="TextBox 13"/>
              <p:cNvSpPr txBox="1"/>
              <p:nvPr/>
            </p:nvSpPr>
            <p:spPr>
              <a:xfrm>
                <a:off x="482134" y="1484784"/>
                <a:ext cx="11233248" cy="4041747"/>
              </a:xfrm>
              <a:prstGeom prst="rect">
                <a:avLst/>
              </a:prstGeom>
              <a:noFill/>
            </p:spPr>
            <p:txBody>
              <a:bodyPr wrap="square" rtlCol="0">
                <a:spAutoFit/>
              </a:bodyPr>
              <a:lstStyle/>
              <a:p>
                <a:r>
                  <a:rPr lang="bn-BD" sz="3200" dirty="0" smtClean="0">
                    <a:latin typeface="NikoshBAN" pitchFamily="2" charset="0"/>
                    <a:cs typeface="NikoshBAN" pitchFamily="2" charset="0"/>
                  </a:rPr>
                  <a:t>নির্দেশকঃ যেসব পদার্থ নিজেদের রঙ পরিবর্তনের মাধ্যমে কোনো একটি বস্তু অম্ল না ক্ষার না নিরপেক্ষ নির্দেশ করে তাকে নির্দেশক বলে। যেমনঃ লিটমাস কাগজ।</a:t>
                </a:r>
              </a:p>
              <a:p>
                <a:r>
                  <a:rPr lang="bn-BD" sz="3200" dirty="0" smtClean="0">
                    <a:latin typeface="NikoshBAN" pitchFamily="2" charset="0"/>
                    <a:cs typeface="NikoshBAN" pitchFamily="2" charset="0"/>
                  </a:rPr>
                  <a:t>এসিডঃ যাদের মধ্যে এক বা একাধিক </a:t>
                </a:r>
                <a:r>
                  <a:rPr lang="bn-BD" sz="3200" dirty="0" smtClean="0">
                    <a:latin typeface="Calibri Light" pitchFamily="34" charset="0"/>
                    <a:cs typeface="NikoshBAN" pitchFamily="2" charset="0"/>
                  </a:rPr>
                  <a:t>হাইড্রোজেন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পানিতে</a:t>
                </a:r>
                <a:r>
                  <a:rPr lang="bn-BD" sz="3200" dirty="0" smtClean="0">
                    <a:latin typeface="NikoshBAN" pitchFamily="2" charset="0"/>
                    <a:cs typeface="NikoshBAN" pitchFamily="2" charset="0"/>
                  </a:rPr>
                  <a:t> হাইড্রজেন আয়ন উৎপন্ন করে (</a:t>
                </a:r>
                <a14:m>
                  <m:oMath xmlns:m="http://schemas.openxmlformats.org/officeDocument/2006/math">
                    <m:sSup>
                      <m:sSupPr>
                        <m:ctrlPr>
                          <a:rPr lang="en-US" sz="3200" i="1" smtClean="0">
                            <a:latin typeface="Cambria Math"/>
                            <a:cs typeface="NikoshBAN" pitchFamily="2" charset="0"/>
                          </a:rPr>
                        </m:ctrlPr>
                      </m:sSupPr>
                      <m:e>
                        <m:r>
                          <a:rPr lang="bn-BD" sz="3200" b="0" i="1" smtClean="0">
                            <a:latin typeface="Cambria Math"/>
                            <a:cs typeface="NikoshBAN" pitchFamily="2" charset="0"/>
                          </a:rPr>
                          <m:t>𝐻</m:t>
                        </m:r>
                      </m:e>
                      <m:sup>
                        <m:r>
                          <a:rPr lang="bn-BD" sz="3200" b="0" i="1" smtClean="0">
                            <a:latin typeface="Cambria Math"/>
                            <a:cs typeface="NikoshBAN" pitchFamily="2" charset="0"/>
                          </a:rPr>
                          <m:t>+</m:t>
                        </m:r>
                      </m:sup>
                    </m:sSup>
                    <m:r>
                      <a:rPr lang="bn-BD" sz="3200" b="0" i="1" smtClean="0">
                        <a:latin typeface="Cambria Math"/>
                        <a:cs typeface="NikoshBAN" pitchFamily="2" charset="0"/>
                      </a:rPr>
                      <m:t>)</m:t>
                    </m:r>
                  </m:oMath>
                </a14:m>
                <a:r>
                  <a:rPr lang="bn-BD" sz="3200" dirty="0" smtClean="0">
                    <a:latin typeface="NikoshBAN" pitchFamily="2" charset="0"/>
                    <a:cs typeface="NikoshBAN" pitchFamily="2" charset="0"/>
                  </a:rPr>
                  <a:t> তাকে এসিড বলে। </a:t>
                </a:r>
              </a:p>
              <a:p>
                <a:r>
                  <a:rPr lang="bn-BD" sz="3200" b="1" dirty="0" smtClean="0">
                    <a:latin typeface="NikoshBAN" pitchFamily="2" charset="0"/>
                    <a:cs typeface="NikoshBAN" pitchFamily="2" charset="0"/>
                  </a:rPr>
                  <a:t>মিথেন </a:t>
                </a:r>
                <a14:m>
                  <m:oMath xmlns:m="http://schemas.openxmlformats.org/officeDocument/2006/math">
                    <m:sSup>
                      <m:sSupPr>
                        <m:ctrlPr>
                          <a:rPr lang="bn-BD" sz="3200" b="1" i="1" smtClean="0">
                            <a:latin typeface="Cambria Math"/>
                            <a:cs typeface="NikoshBAN" pitchFamily="2" charset="0"/>
                          </a:rPr>
                        </m:ctrlPr>
                      </m:sSupPr>
                      <m:e>
                        <m:r>
                          <a:rPr lang="bn-BD" sz="3200" b="1" i="1" smtClean="0">
                            <a:latin typeface="Cambria Math"/>
                            <a:cs typeface="NikoshBAN" pitchFamily="2" charset="0"/>
                          </a:rPr>
                          <m:t>(</m:t>
                        </m:r>
                        <m:r>
                          <a:rPr lang="bn-BD" sz="3200" b="1" i="1" smtClean="0">
                            <a:latin typeface="Cambria Math"/>
                            <a:cs typeface="NikoshBAN" pitchFamily="2" charset="0"/>
                          </a:rPr>
                          <m:t>𝑪𝑯</m:t>
                        </m:r>
                      </m:e>
                      <m:sup>
                        <m:r>
                          <a:rPr lang="bn-BD" sz="3200" b="1" i="1" smtClean="0">
                            <a:latin typeface="Cambria Math"/>
                            <a:cs typeface="NikoshBAN" pitchFamily="2" charset="0"/>
                          </a:rPr>
                          <m:t>𝟒</m:t>
                        </m:r>
                      </m:sup>
                    </m:sSup>
                    <m:r>
                      <a:rPr lang="bn-BD" sz="3200" b="1" i="1" smtClean="0">
                        <a:latin typeface="Cambria Math"/>
                        <a:cs typeface="NikoshBAN" pitchFamily="2" charset="0"/>
                      </a:rPr>
                      <m:t>)</m:t>
                    </m:r>
                  </m:oMath>
                </a14:m>
                <a:r>
                  <a:rPr lang="bn-BD" sz="3200" b="1" dirty="0" smtClean="0">
                    <a:latin typeface="NikoshBAN" pitchFamily="2" charset="0"/>
                    <a:cs typeface="NikoshBAN" pitchFamily="2" charset="0"/>
                  </a:rPr>
                  <a:t> এসিড নয়। </a:t>
                </a:r>
              </a:p>
              <a:p>
                <a:r>
                  <a:rPr lang="bn-BD" sz="3200" dirty="0" smtClean="0">
                    <a:latin typeface="NikoshBAN" pitchFamily="2" charset="0"/>
                    <a:cs typeface="NikoshBAN" pitchFamily="2" charset="0"/>
                  </a:rPr>
                  <a:t>কারন মিথেনে ৪টি </a:t>
                </a:r>
                <a:r>
                  <a:rPr lang="bn-BD" sz="3200" i="1" dirty="0" smtClean="0">
                    <a:latin typeface="Calibri" pitchFamily="34" charset="0"/>
                    <a:cs typeface="NikoshBAN" pitchFamily="2" charset="0"/>
                  </a:rPr>
                  <a:t>H</a:t>
                </a:r>
                <a:r>
                  <a:rPr lang="bn-BD" sz="3200" dirty="0" smtClean="0">
                    <a:latin typeface="NikoshBAN" pitchFamily="2" charset="0"/>
                    <a:cs typeface="NikoshBAN" pitchFamily="2" charset="0"/>
                  </a:rPr>
                  <a:t> পরমাণু আছে </a:t>
                </a:r>
                <a:r>
                  <a:rPr lang="bn-BD" sz="3200" dirty="0">
                    <a:latin typeface="NikoshBAN" pitchFamily="2" charset="0"/>
                    <a:cs typeface="NikoshBAN" pitchFamily="2" charset="0"/>
                  </a:rPr>
                  <a:t>কিন্তু </a:t>
                </a:r>
                <a:r>
                  <a:rPr lang="bn-BD" sz="3200" dirty="0" smtClean="0">
                    <a:latin typeface="NikoshBAN" pitchFamily="2" charset="0"/>
                    <a:cs typeface="NikoshBAN" pitchFamily="2" charset="0"/>
                  </a:rPr>
                  <a:t>মিথেন</a:t>
                </a:r>
                <a14:m>
                  <m:oMath xmlns:m="http://schemas.openxmlformats.org/officeDocument/2006/math">
                    <m:r>
                      <a:rPr lang="bn-BD" sz="3200" b="0" i="0" smtClean="0">
                        <a:latin typeface="Cambria Math"/>
                        <a:cs typeface="NikoshBAN" pitchFamily="2" charset="0"/>
                      </a:rPr>
                      <m:t> </m:t>
                    </m:r>
                    <m:sSup>
                      <m:sSupPr>
                        <m:ctrlPr>
                          <a:rPr lang="bn-BD" sz="3200" i="1" smtClean="0">
                            <a:latin typeface="Cambria Math"/>
                            <a:cs typeface="NikoshBAN" pitchFamily="2" charset="0"/>
                          </a:rPr>
                        </m:ctrlPr>
                      </m:sSupPr>
                      <m:e>
                        <m:r>
                          <a:rPr lang="bn-BD" sz="3200" b="0" i="1" smtClean="0">
                            <a:latin typeface="Cambria Math"/>
                            <a:cs typeface="NikoshBAN" pitchFamily="2" charset="0"/>
                          </a:rPr>
                          <m:t>𝐻</m:t>
                        </m:r>
                      </m:e>
                      <m:sup>
                        <m:r>
                          <a:rPr lang="bn-BD" sz="3200" b="0" i="1" smtClean="0">
                            <a:latin typeface="Cambria Math"/>
                            <a:cs typeface="NikoshBAN" pitchFamily="2" charset="0"/>
                          </a:rPr>
                          <m:t>+</m:t>
                        </m:r>
                      </m:sup>
                    </m:sSup>
                    <m:r>
                      <a:rPr lang="bn-BD" sz="3200" b="0" i="1" smtClean="0">
                        <a:latin typeface="Cambria Math"/>
                        <a:cs typeface="NikoshBAN" pitchFamily="2" charset="0"/>
                      </a:rPr>
                      <m:t> </m:t>
                    </m:r>
                    <m:r>
                      <a:rPr lang="bn-BD" sz="3200" b="0" i="1" smtClean="0">
                        <a:latin typeface="Cambria Math"/>
                        <a:cs typeface="NikoshBAN" pitchFamily="2" charset="0"/>
                      </a:rPr>
                      <m:t>উৎপন্ন</m:t>
                    </m:r>
                    <m:r>
                      <a:rPr lang="bn-BD" sz="3200" b="0" i="1" smtClean="0">
                        <a:latin typeface="Cambria Math"/>
                        <a:cs typeface="NikoshBAN" pitchFamily="2" charset="0"/>
                      </a:rPr>
                      <m:t> </m:t>
                    </m:r>
                    <m:r>
                      <a:rPr lang="bn-BD" sz="3200" b="0" i="1" smtClean="0">
                        <a:latin typeface="Cambria Math"/>
                        <a:cs typeface="NikoshBAN" pitchFamily="2" charset="0"/>
                      </a:rPr>
                      <m:t>করে</m:t>
                    </m:r>
                    <m:r>
                      <a:rPr lang="bn-BD" sz="3200" b="0" i="1" smtClean="0">
                        <a:latin typeface="Cambria Math"/>
                        <a:cs typeface="NikoshBAN" pitchFamily="2" charset="0"/>
                      </a:rPr>
                      <m:t> </m:t>
                    </m:r>
                    <m:r>
                      <a:rPr lang="bn-BD" sz="3200" b="0" i="1" smtClean="0">
                        <a:latin typeface="Cambria Math"/>
                        <a:cs typeface="NikoshBAN" pitchFamily="2" charset="0"/>
                      </a:rPr>
                      <m:t>না।</m:t>
                    </m:r>
                  </m:oMath>
                </a14:m>
                <a:endParaRPr lang="bn-BD" sz="3200" b="0" dirty="0" smtClean="0">
                  <a:latin typeface="NikoshBAN" pitchFamily="2" charset="0"/>
                  <a:cs typeface="NikoshBAN" pitchFamily="2" charset="0"/>
                </a:endParaRPr>
              </a:p>
              <a:p>
                <a:r>
                  <a:rPr lang="en-US" sz="3200" dirty="0" err="1" smtClean="0">
                    <a:latin typeface="NikoshBAN" pitchFamily="2" charset="0"/>
                    <a:cs typeface="NikoshBAN" pitchFamily="2" charset="0"/>
                  </a:rPr>
                  <a:t>ক্ষারঃ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ধাতুর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অক্সাইড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হাইড্রোক্সাইড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দ্রবীভূত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তাদেরকে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a:t>
                </a:r>
                <a:endParaRPr lang="bn-BD" sz="3200" b="0" dirty="0" smtClean="0">
                  <a:latin typeface="NikoshBAN" pitchFamily="2" charset="0"/>
                  <a:cs typeface="NikoshBAN" pitchFamily="2"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82134" y="1484784"/>
                <a:ext cx="11233248" cy="4041747"/>
              </a:xfrm>
              <a:prstGeom prst="rect">
                <a:avLst/>
              </a:prstGeom>
              <a:blipFill rotWithShape="1">
                <a:blip r:embed="rId2"/>
                <a:stretch>
                  <a:fillRect l="-1356" t="-1961" r="-380" b="-4072"/>
                </a:stretch>
              </a:blipFill>
            </p:spPr>
            <p:txBody>
              <a:bodyPr/>
              <a:lstStyle/>
              <a:p>
                <a:r>
                  <a:rPr lang="en-US">
                    <a:noFill/>
                  </a:rPr>
                  <a:t> </a:t>
                </a:r>
              </a:p>
            </p:txBody>
          </p:sp>
        </mc:Fallback>
      </mc:AlternateContent>
    </p:spTree>
    <p:extLst>
      <p:ext uri="{BB962C8B-B14F-4D97-AF65-F5344CB8AC3E}">
        <p14:creationId xmlns:p14="http://schemas.microsoft.com/office/powerpoint/2010/main" val="329562661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by="(-#ppt_w*2)" calcmode="lin" valueType="num">
                                      <p:cBhvr rctx="PPT">
                                        <p:cTn id="15" dur="500" autoRev="1" fill="hold">
                                          <p:stCondLst>
                                            <p:cond delay="0"/>
                                          </p:stCondLst>
                                        </p:cTn>
                                        <p:tgtEl>
                                          <p:spTgt spid="14"/>
                                        </p:tgtEl>
                                        <p:attrNameLst>
                                          <p:attrName>ppt_w</p:attrName>
                                        </p:attrNameLst>
                                      </p:cBhvr>
                                    </p:anim>
                                    <p:anim by="(#ppt_w*0.50)" calcmode="lin" valueType="num">
                                      <p:cBhvr>
                                        <p:cTn id="16" dur="500" decel="50000" autoRev="1" fill="hold">
                                          <p:stCondLst>
                                            <p:cond delay="0"/>
                                          </p:stCondLst>
                                        </p:cTn>
                                        <p:tgtEl>
                                          <p:spTgt spid="14"/>
                                        </p:tgtEl>
                                        <p:attrNameLst>
                                          <p:attrName>ppt_x</p:attrName>
                                        </p:attrNameLst>
                                      </p:cBhvr>
                                    </p:anim>
                                    <p:anim from="(-#ppt_h/2)" to="(#ppt_y)" calcmode="lin" valueType="num">
                                      <p:cBhvr>
                                        <p:cTn id="17" dur="1000" fill="hold">
                                          <p:stCondLst>
                                            <p:cond delay="0"/>
                                          </p:stCondLst>
                                        </p:cTn>
                                        <p:tgtEl>
                                          <p:spTgt spid="14"/>
                                        </p:tgtEl>
                                        <p:attrNameLst>
                                          <p:attrName>ppt_y</p:attrName>
                                        </p:attrNameLst>
                                      </p:cBhvr>
                                    </p:anim>
                                    <p:animRot by="21600000">
                                      <p:cBhvr>
                                        <p:cTn id="18" dur="1000" fill="hold">
                                          <p:stCondLst>
                                            <p:cond delay="0"/>
                                          </p:stCondLst>
                                        </p:cTn>
                                        <p:tgtEl>
                                          <p:spTgt spid="1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1" nodeType="clickEffect">
                                  <p:stCondLst>
                                    <p:cond delay="0"/>
                                  </p:stCondLst>
                                  <p:iterate type="lt">
                                    <p:tmPct val="4000"/>
                                  </p:iterate>
                                  <p:childTnLst>
                                    <p:set>
                                      <p:cBhvr override="childStyle">
                                        <p:cTn id="22" dur="2000" fill="hold"/>
                                        <p:tgtEl>
                                          <p:spTgt spid="14"/>
                                        </p:tgtEl>
                                        <p:attrNameLst>
                                          <p:attrName>style.color</p:attrName>
                                        </p:attrNameLst>
                                      </p:cBhvr>
                                      <p:to>
                                        <p:clrVal>
                                          <a:srgbClr val="FF0066"/>
                                        </p:clrVal>
                                      </p:to>
                                    </p:set>
                                    <p:set>
                                      <p:cBhvr>
                                        <p:cTn id="23" dur="2000" fill="hold"/>
                                        <p:tgtEl>
                                          <p:spTgt spid="14"/>
                                        </p:tgtEl>
                                        <p:attrNameLst>
                                          <p:attrName>fillcolor</p:attrName>
                                        </p:attrNameLst>
                                      </p:cBhvr>
                                      <p:to>
                                        <p:clrVal>
                                          <a:srgbClr val="FF0066"/>
                                        </p:clrVal>
                                      </p:to>
                                    </p:set>
                                    <p:set>
                                      <p:cBhvr>
                                        <p:cTn id="24" dur="20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528A7E-2479-4BC0-A460-CE85E7A17B3B}" type="datetime1">
              <a:rPr lang="en-US" smtClean="0"/>
              <a:t>11/22/2019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
        <p:nvSpPr>
          <p:cNvPr id="8" name="Footer Placeholder 7"/>
          <p:cNvSpPr>
            <a:spLocks noGrp="1"/>
          </p:cNvSpPr>
          <p:nvPr>
            <p:ph type="ftr" sz="quarter" idx="11"/>
          </p:nvPr>
        </p:nvSpPr>
        <p:spPr/>
        <p:txBody>
          <a:bodyPr/>
          <a:lstStyle/>
          <a:p>
            <a:r>
              <a:rPr lang="en-US" dirty="0" smtClean="0"/>
              <a:t>shahidulgdm@gmail.com</a:t>
            </a:r>
            <a:endParaRPr lang="en-US" dirty="0"/>
          </a:p>
        </p:txBody>
      </p:sp>
      <p:sp>
        <p:nvSpPr>
          <p:cNvPr id="2" name="TextBox 1"/>
          <p:cNvSpPr txBox="1"/>
          <p:nvPr/>
        </p:nvSpPr>
        <p:spPr>
          <a:xfrm>
            <a:off x="1415480" y="692696"/>
            <a:ext cx="10081120" cy="369332"/>
          </a:xfrm>
          <a:prstGeom prst="rect">
            <a:avLst/>
          </a:prstGeom>
          <a:noFill/>
        </p:spPr>
        <p:txBody>
          <a:bodyPr wrap="square" rtlCol="0">
            <a:spAutoFit/>
          </a:bodyPr>
          <a:lstStyle/>
          <a:p>
            <a:endParaRPr lang="en-US"/>
          </a:p>
        </p:txBody>
      </p:sp>
      <p:sp>
        <p:nvSpPr>
          <p:cNvPr id="3" name="TextBox 2"/>
          <p:cNvSpPr txBox="1"/>
          <p:nvPr/>
        </p:nvSpPr>
        <p:spPr>
          <a:xfrm>
            <a:off x="2423592" y="1823115"/>
            <a:ext cx="2088232" cy="523220"/>
          </a:xfrm>
          <a:prstGeom prst="rect">
            <a:avLst/>
          </a:prstGeom>
          <a:noFill/>
        </p:spPr>
        <p:txBody>
          <a:bodyPr wrap="square" rtlCol="0">
            <a:spAutoFit/>
          </a:bodyPr>
          <a:lstStyle/>
          <a:p>
            <a:r>
              <a:rPr lang="bn-BD" sz="2800" i="1" dirty="0" smtClean="0"/>
              <a:t>NaOH + HCl</a:t>
            </a:r>
            <a:endParaRPr lang="en-US" sz="2800" i="1" dirty="0"/>
          </a:p>
        </p:txBody>
      </p:sp>
      <p:cxnSp>
        <p:nvCxnSpPr>
          <p:cNvPr id="6" name="Straight Arrow Connector 5"/>
          <p:cNvCxnSpPr/>
          <p:nvPr/>
        </p:nvCxnSpPr>
        <p:spPr>
          <a:xfrm flipV="1">
            <a:off x="4871864" y="2152332"/>
            <a:ext cx="1368152" cy="7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760477" y="1891471"/>
                <a:ext cx="2133238" cy="523220"/>
              </a:xfrm>
              <a:prstGeom prst="rect">
                <a:avLst/>
              </a:prstGeom>
              <a:noFill/>
            </p:spPr>
            <p:txBody>
              <a:bodyPr wrap="square" rtlCol="0">
                <a:spAutoFit/>
              </a:bodyPr>
              <a:lstStyle/>
              <a:p>
                <a:pPr algn="ctr"/>
                <a:r>
                  <a:rPr lang="bn-BD" sz="2800" i="1" dirty="0" smtClean="0"/>
                  <a:t>NaCl +</a:t>
                </a:r>
                <a14:m>
                  <m:oMath xmlns:m="http://schemas.openxmlformats.org/officeDocument/2006/math">
                    <m:sSub>
                      <m:sSubPr>
                        <m:ctrlPr>
                          <a:rPr lang="bn-BD" sz="2800" i="1" smtClean="0">
                            <a:latin typeface="Cambria Math"/>
                          </a:rPr>
                        </m:ctrlPr>
                      </m:sSubPr>
                      <m:e>
                        <m:r>
                          <a:rPr lang="bn-BD" sz="2800" b="0" i="1" smtClean="0">
                            <a:latin typeface="Cambria Math"/>
                          </a:rPr>
                          <m:t>𝐻</m:t>
                        </m:r>
                      </m:e>
                      <m:sub>
                        <m:r>
                          <a:rPr lang="bn-BD" sz="2800" b="0" i="1" smtClean="0">
                            <a:latin typeface="Cambria Math"/>
                          </a:rPr>
                          <m:t>2</m:t>
                        </m:r>
                      </m:sub>
                    </m:sSub>
                  </m:oMath>
                </a14:m>
                <a:r>
                  <a:rPr lang="bn-BD" sz="2800" i="1" dirty="0" smtClean="0"/>
                  <a:t>O</a:t>
                </a:r>
                <a:endParaRPr lang="en-US" sz="28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6760477" y="1891471"/>
                <a:ext cx="2133238" cy="523220"/>
              </a:xfrm>
              <a:prstGeom prst="rect">
                <a:avLst/>
              </a:prstGeom>
              <a:blipFill rotWithShape="1">
                <a:blip r:embed="rId2"/>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95600" y="2841119"/>
                <a:ext cx="2232248" cy="523220"/>
              </a:xfrm>
              <a:prstGeom prst="rect">
                <a:avLst/>
              </a:prstGeom>
              <a:noFill/>
            </p:spPr>
            <p:txBody>
              <a:bodyPr wrap="square" rtlCol="0">
                <a:spAutoFit/>
              </a:bodyPr>
              <a:lstStyle/>
              <a:p>
                <a:r>
                  <a:rPr lang="bn-BD" sz="2800" i="1" dirty="0" smtClean="0"/>
                  <a:t>KOH +</a:t>
                </a:r>
                <a14:m>
                  <m:oMath xmlns:m="http://schemas.openxmlformats.org/officeDocument/2006/math">
                    <m:sSub>
                      <m:sSubPr>
                        <m:ctrlPr>
                          <a:rPr lang="bn-BD" sz="2800" i="1" smtClean="0">
                            <a:latin typeface="Cambria Math"/>
                          </a:rPr>
                        </m:ctrlPr>
                      </m:sSubPr>
                      <m:e>
                        <m:r>
                          <a:rPr lang="bn-BD" sz="2800" b="0" i="1" smtClean="0">
                            <a:latin typeface="Cambria Math"/>
                          </a:rPr>
                          <m:t>𝐻𝑁𝑂</m:t>
                        </m:r>
                      </m:e>
                      <m:sub>
                        <m:r>
                          <a:rPr lang="bn-BD" sz="2800" b="0" i="1" smtClean="0">
                            <a:latin typeface="Cambria Math"/>
                          </a:rPr>
                          <m:t>3</m:t>
                        </m:r>
                      </m:sub>
                    </m:sSub>
                  </m:oMath>
                </a14:m>
                <a:endParaRPr lang="en-US" sz="2800" i="1" dirty="0"/>
              </a:p>
            </p:txBody>
          </p:sp>
        </mc:Choice>
        <mc:Fallback xmlns="">
          <p:sp>
            <p:nvSpPr>
              <p:cNvPr id="10" name="TextBox 9"/>
              <p:cNvSpPr txBox="1">
                <a:spLocks noRot="1" noChangeAspect="1" noMove="1" noResize="1" noEditPoints="1" noAdjustHandles="1" noChangeArrowheads="1" noChangeShapeType="1" noTextEdit="1"/>
              </p:cNvSpPr>
              <p:nvPr/>
            </p:nvSpPr>
            <p:spPr>
              <a:xfrm>
                <a:off x="2495600" y="2841119"/>
                <a:ext cx="2232248" cy="523220"/>
              </a:xfrm>
              <a:prstGeom prst="rect">
                <a:avLst/>
              </a:prstGeom>
              <a:blipFill rotWithShape="1">
                <a:blip r:embed="rId3"/>
                <a:stretch>
                  <a:fillRect l="-5450"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50097" y="2841119"/>
                <a:ext cx="2304256" cy="523220"/>
              </a:xfrm>
              <a:prstGeom prst="rect">
                <a:avLst/>
              </a:prstGeom>
              <a:noFill/>
            </p:spPr>
            <p:txBody>
              <a:bodyPr wrap="square" rtlCol="0">
                <a:spAutoFit/>
              </a:bodyPr>
              <a:lstStyle/>
              <a:p>
                <a:pPr algn="ctr"/>
                <a14:m>
                  <m:oMath xmlns:m="http://schemas.openxmlformats.org/officeDocument/2006/math">
                    <m:sSub>
                      <m:sSubPr>
                        <m:ctrlPr>
                          <a:rPr lang="bn-BD" sz="2800" i="1" smtClean="0">
                            <a:latin typeface="Cambria Math"/>
                          </a:rPr>
                        </m:ctrlPr>
                      </m:sSubPr>
                      <m:e>
                        <m:r>
                          <a:rPr lang="bn-BD" sz="2800" b="0" i="1" smtClean="0">
                            <a:latin typeface="Cambria Math"/>
                          </a:rPr>
                          <m:t>𝐾𝑁𝑂</m:t>
                        </m:r>
                      </m:e>
                      <m:sub>
                        <m:r>
                          <a:rPr lang="bn-BD" sz="2800" b="0" i="1" smtClean="0">
                            <a:latin typeface="Cambria Math"/>
                          </a:rPr>
                          <m:t>3</m:t>
                        </m:r>
                      </m:sub>
                    </m:sSub>
                  </m:oMath>
                </a14:m>
                <a:r>
                  <a:rPr lang="bn-BD" sz="2800" i="1" dirty="0" smtClean="0"/>
                  <a:t>+ </a:t>
                </a:r>
                <a14:m>
                  <m:oMath xmlns:m="http://schemas.openxmlformats.org/officeDocument/2006/math">
                    <m:sSub>
                      <m:sSubPr>
                        <m:ctrlPr>
                          <a:rPr lang="bn-BD" sz="2800" i="1">
                            <a:latin typeface="Cambria Math"/>
                          </a:rPr>
                        </m:ctrlPr>
                      </m:sSubPr>
                      <m:e>
                        <m:r>
                          <a:rPr lang="bn-BD" sz="2800" i="1">
                            <a:latin typeface="Cambria Math"/>
                          </a:rPr>
                          <m:t>𝐻</m:t>
                        </m:r>
                      </m:e>
                      <m:sub>
                        <m:r>
                          <a:rPr lang="bn-BD" sz="2800" i="1">
                            <a:latin typeface="Cambria Math"/>
                          </a:rPr>
                          <m:t>2</m:t>
                        </m:r>
                      </m:sub>
                    </m:sSub>
                  </m:oMath>
                </a14:m>
                <a:r>
                  <a:rPr lang="bn-BD" sz="2800" i="1" dirty="0"/>
                  <a:t>O </a:t>
                </a:r>
                <a:endParaRPr lang="en-US" sz="28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6750097" y="2841119"/>
                <a:ext cx="2304256" cy="523220"/>
              </a:xfrm>
              <a:prstGeom prst="rect">
                <a:avLst/>
              </a:prstGeom>
              <a:blipFill rotWithShape="1">
                <a:blip r:embed="rId4"/>
                <a:stretch>
                  <a:fillRect t="-12791" r="-2910" b="-32558"/>
                </a:stretch>
              </a:blipFill>
            </p:spPr>
            <p:txBody>
              <a:bodyPr/>
              <a:lstStyle/>
              <a:p>
                <a:r>
                  <a:rPr lang="en-US">
                    <a:noFill/>
                  </a:rPr>
                  <a:t> </a:t>
                </a:r>
              </a:p>
            </p:txBody>
          </p:sp>
        </mc:Fallback>
      </mc:AlternateContent>
      <p:cxnSp>
        <p:nvCxnSpPr>
          <p:cNvPr id="18" name="Straight Arrow Connector 17"/>
          <p:cNvCxnSpPr/>
          <p:nvPr/>
        </p:nvCxnSpPr>
        <p:spPr>
          <a:xfrm>
            <a:off x="4871864" y="3102729"/>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207568" y="3911347"/>
                <a:ext cx="2520280" cy="523220"/>
              </a:xfrm>
              <a:prstGeom prst="rect">
                <a:avLst/>
              </a:prstGeom>
              <a:noFill/>
            </p:spPr>
            <p:txBody>
              <a:bodyPr wrap="square" rtlCol="0">
                <a:spAutoFit/>
              </a:bodyPr>
              <a:lstStyle/>
              <a:p>
                <a14:m>
                  <m:oMath xmlns:m="http://schemas.openxmlformats.org/officeDocument/2006/math">
                    <m:sSub>
                      <m:sSubPr>
                        <m:ctrlPr>
                          <a:rPr lang="bn-BD" sz="2800" i="1" smtClean="0">
                            <a:latin typeface="Cambria Math"/>
                          </a:rPr>
                        </m:ctrlPr>
                      </m:sSubPr>
                      <m:e>
                        <m:r>
                          <a:rPr lang="bn-BD" sz="2800" b="0" i="1" smtClean="0">
                            <a:latin typeface="Cambria Math"/>
                          </a:rPr>
                          <m:t>𝐶𝑎𝐶𝑂</m:t>
                        </m:r>
                      </m:e>
                      <m:sub>
                        <m:r>
                          <a:rPr lang="bn-BD" sz="2800" b="0" i="1" smtClean="0">
                            <a:latin typeface="Cambria Math"/>
                          </a:rPr>
                          <m:t>3</m:t>
                        </m:r>
                      </m:sub>
                    </m:sSub>
                  </m:oMath>
                </a14:m>
                <a:r>
                  <a:rPr lang="bn-BD" sz="2800" i="1" dirty="0" smtClean="0"/>
                  <a:t> + 2HCl</a:t>
                </a:r>
                <a:endParaRPr lang="en-US" sz="2800"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2207568" y="3911347"/>
                <a:ext cx="2520280" cy="523220"/>
              </a:xfrm>
              <a:prstGeom prst="rect">
                <a:avLst/>
              </a:prstGeom>
              <a:blipFill rotWithShape="1">
                <a:blip r:embed="rId5"/>
                <a:stretch>
                  <a:fillRect t="-12941"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13557" y="3911347"/>
                <a:ext cx="3456384" cy="523220"/>
              </a:xfrm>
              <a:prstGeom prst="rect">
                <a:avLst/>
              </a:prstGeom>
              <a:noFill/>
            </p:spPr>
            <p:txBody>
              <a:bodyPr wrap="square" rtlCol="0">
                <a:spAutoFit/>
              </a:bodyPr>
              <a:lstStyle/>
              <a:p>
                <a:pPr algn="ctr"/>
                <a14:m>
                  <m:oMath xmlns:m="http://schemas.openxmlformats.org/officeDocument/2006/math">
                    <m:sSub>
                      <m:sSubPr>
                        <m:ctrlPr>
                          <a:rPr lang="bn-BD" sz="2800" i="1" smtClean="0">
                            <a:latin typeface="Cambria Math"/>
                          </a:rPr>
                        </m:ctrlPr>
                      </m:sSubPr>
                      <m:e>
                        <m:r>
                          <a:rPr lang="bn-BD" sz="2800" b="0" i="1" smtClean="0">
                            <a:latin typeface="Cambria Math"/>
                          </a:rPr>
                          <m:t>𝐶𝑎𝐶𝑙</m:t>
                        </m:r>
                      </m:e>
                      <m:sub>
                        <m:r>
                          <a:rPr lang="bn-BD" sz="2800" b="0" i="1" smtClean="0">
                            <a:latin typeface="Cambria Math"/>
                          </a:rPr>
                          <m:t>2</m:t>
                        </m:r>
                      </m:sub>
                    </m:sSub>
                  </m:oMath>
                </a14:m>
                <a:r>
                  <a:rPr lang="bn-BD" sz="2800" i="1" dirty="0" smtClean="0"/>
                  <a:t> + </a:t>
                </a:r>
                <a14:m>
                  <m:oMath xmlns:m="http://schemas.openxmlformats.org/officeDocument/2006/math">
                    <m:sSub>
                      <m:sSubPr>
                        <m:ctrlPr>
                          <a:rPr lang="bn-BD" sz="2800" i="1" smtClean="0">
                            <a:latin typeface="Cambria Math"/>
                          </a:rPr>
                        </m:ctrlPr>
                      </m:sSubPr>
                      <m:e>
                        <m:r>
                          <a:rPr lang="bn-BD" sz="2800" b="0" i="1" smtClean="0">
                            <a:latin typeface="Cambria Math"/>
                          </a:rPr>
                          <m:t>𝐻</m:t>
                        </m:r>
                      </m:e>
                      <m:sub>
                        <m:r>
                          <a:rPr lang="bn-BD" sz="2800" b="0" i="1" smtClean="0">
                            <a:latin typeface="Cambria Math"/>
                          </a:rPr>
                          <m:t>2</m:t>
                        </m:r>
                      </m:sub>
                    </m:sSub>
                  </m:oMath>
                </a14:m>
                <a:r>
                  <a:rPr lang="bn-BD" sz="2800" i="1" dirty="0" smtClean="0"/>
                  <a:t>O + </a:t>
                </a:r>
                <a14:m>
                  <m:oMath xmlns:m="http://schemas.openxmlformats.org/officeDocument/2006/math">
                    <m:sSub>
                      <m:sSubPr>
                        <m:ctrlPr>
                          <a:rPr lang="bn-BD" sz="2800" i="1" smtClean="0">
                            <a:latin typeface="Cambria Math"/>
                          </a:rPr>
                        </m:ctrlPr>
                      </m:sSubPr>
                      <m:e>
                        <m:r>
                          <a:rPr lang="bn-BD" sz="2800" b="0" i="1" smtClean="0">
                            <a:latin typeface="Cambria Math"/>
                          </a:rPr>
                          <m:t>𝐶𝑂</m:t>
                        </m:r>
                      </m:e>
                      <m:sub>
                        <m:r>
                          <a:rPr lang="bn-BD" sz="2800" b="0" i="1" smtClean="0">
                            <a:latin typeface="Cambria Math"/>
                          </a:rPr>
                          <m:t>2</m:t>
                        </m:r>
                      </m:sub>
                    </m:sSub>
                  </m:oMath>
                </a14:m>
                <a:endParaRPr lang="en-US" sz="2800" i="1" dirty="0"/>
              </a:p>
            </p:txBody>
          </p:sp>
        </mc:Choice>
        <mc:Fallback xmlns="">
          <p:sp>
            <p:nvSpPr>
              <p:cNvPr id="20" name="TextBox 19"/>
              <p:cNvSpPr txBox="1">
                <a:spLocks noRot="1" noChangeAspect="1" noMove="1" noResize="1" noEditPoints="1" noAdjustHandles="1" noChangeArrowheads="1" noChangeShapeType="1" noTextEdit="1"/>
              </p:cNvSpPr>
              <p:nvPr/>
            </p:nvSpPr>
            <p:spPr>
              <a:xfrm>
                <a:off x="6613557" y="3911347"/>
                <a:ext cx="3456384" cy="523220"/>
              </a:xfrm>
              <a:prstGeom prst="rect">
                <a:avLst/>
              </a:prstGeom>
              <a:blipFill rotWithShape="1">
                <a:blip r:embed="rId6"/>
                <a:stretch>
                  <a:fillRect t="-12941" b="-34118"/>
                </a:stretch>
              </a:blipFill>
            </p:spPr>
            <p:txBody>
              <a:bodyPr/>
              <a:lstStyle/>
              <a:p>
                <a:r>
                  <a:rPr lang="en-US">
                    <a:noFill/>
                  </a:rPr>
                  <a:t> </a:t>
                </a:r>
              </a:p>
            </p:txBody>
          </p:sp>
        </mc:Fallback>
      </mc:AlternateContent>
      <p:cxnSp>
        <p:nvCxnSpPr>
          <p:cNvPr id="22" name="Straight Arrow Connector 21"/>
          <p:cNvCxnSpPr/>
          <p:nvPr/>
        </p:nvCxnSpPr>
        <p:spPr>
          <a:xfrm>
            <a:off x="4871864" y="4172957"/>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063553" y="5078522"/>
                <a:ext cx="2520280" cy="523220"/>
              </a:xfrm>
              <a:prstGeom prst="rect">
                <a:avLst/>
              </a:prstGeom>
              <a:noFill/>
              <a:ln>
                <a:noFill/>
              </a:ln>
            </p:spPr>
            <p:txBody>
              <a:bodyPr wrap="square" rtlCol="0">
                <a:spAutoFit/>
              </a:bodyPr>
              <a:lstStyle/>
              <a:p>
                <a:r>
                  <a:rPr lang="bn-BD" sz="2800" i="1" dirty="0" smtClean="0"/>
                  <a:t>NaH</a:t>
                </a:r>
                <a14:m>
                  <m:oMath xmlns:m="http://schemas.openxmlformats.org/officeDocument/2006/math">
                    <m:sSub>
                      <m:sSubPr>
                        <m:ctrlPr>
                          <a:rPr lang="bn-BD" sz="2800" i="1" smtClean="0">
                            <a:latin typeface="Cambria Math"/>
                          </a:rPr>
                        </m:ctrlPr>
                      </m:sSubPr>
                      <m:e>
                        <m:r>
                          <a:rPr lang="bn-BD" sz="2800" b="0" i="1" smtClean="0">
                            <a:latin typeface="Cambria Math"/>
                          </a:rPr>
                          <m:t>𝐶𝑂</m:t>
                        </m:r>
                      </m:e>
                      <m:sub>
                        <m:r>
                          <a:rPr lang="bn-BD" sz="2800" b="0" i="1" smtClean="0">
                            <a:latin typeface="Cambria Math"/>
                          </a:rPr>
                          <m:t>3</m:t>
                        </m:r>
                      </m:sub>
                    </m:sSub>
                  </m:oMath>
                </a14:m>
                <a:r>
                  <a:rPr lang="bn-BD" sz="2800" i="1" dirty="0" smtClean="0"/>
                  <a:t> + HCl</a:t>
                </a:r>
                <a:endParaRPr lang="en-US" sz="2800" i="1" dirty="0"/>
              </a:p>
            </p:txBody>
          </p:sp>
        </mc:Choice>
        <mc:Fallback xmlns="">
          <p:sp>
            <p:nvSpPr>
              <p:cNvPr id="26" name="TextBox 25"/>
              <p:cNvSpPr txBox="1">
                <a:spLocks noRot="1" noChangeAspect="1" noMove="1" noResize="1" noEditPoints="1" noAdjustHandles="1" noChangeArrowheads="1" noChangeShapeType="1" noTextEdit="1"/>
              </p:cNvSpPr>
              <p:nvPr/>
            </p:nvSpPr>
            <p:spPr>
              <a:xfrm>
                <a:off x="2063553" y="5078522"/>
                <a:ext cx="2520280" cy="523220"/>
              </a:xfrm>
              <a:prstGeom prst="rect">
                <a:avLst/>
              </a:prstGeom>
              <a:blipFill rotWithShape="1">
                <a:blip r:embed="rId7"/>
                <a:stretch>
                  <a:fillRect l="-5085" t="-12791" b="-325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600056" y="5076052"/>
                <a:ext cx="3312368" cy="523220"/>
              </a:xfrm>
              <a:prstGeom prst="rect">
                <a:avLst/>
              </a:prstGeom>
              <a:noFill/>
            </p:spPr>
            <p:txBody>
              <a:bodyPr wrap="square" rtlCol="0">
                <a:spAutoFit/>
              </a:bodyPr>
              <a:lstStyle/>
              <a:p>
                <a:pPr algn="ctr"/>
                <a:r>
                  <a:rPr lang="bn-BD" sz="2800" i="1" dirty="0" smtClean="0"/>
                  <a:t>NaCl +</a:t>
                </a:r>
                <a14:m>
                  <m:oMath xmlns:m="http://schemas.openxmlformats.org/officeDocument/2006/math">
                    <m:sSub>
                      <m:sSubPr>
                        <m:ctrlPr>
                          <a:rPr lang="bn-BD" sz="2800" i="1">
                            <a:latin typeface="Cambria Math"/>
                          </a:rPr>
                        </m:ctrlPr>
                      </m:sSubPr>
                      <m:e>
                        <m:r>
                          <a:rPr lang="bn-BD" sz="2800" i="1">
                            <a:latin typeface="Cambria Math"/>
                          </a:rPr>
                          <m:t>𝐻</m:t>
                        </m:r>
                      </m:e>
                      <m:sub>
                        <m:r>
                          <a:rPr lang="bn-BD" sz="2800" i="1">
                            <a:latin typeface="Cambria Math"/>
                          </a:rPr>
                          <m:t>2</m:t>
                        </m:r>
                      </m:sub>
                    </m:sSub>
                  </m:oMath>
                </a14:m>
                <a:r>
                  <a:rPr lang="bn-BD" sz="2800" i="1" dirty="0"/>
                  <a:t>O </a:t>
                </a:r>
                <a:r>
                  <a:rPr lang="bn-BD" sz="2800" i="1" dirty="0" smtClean="0"/>
                  <a:t>+</a:t>
                </a:r>
                <a14:m>
                  <m:oMath xmlns:m="http://schemas.openxmlformats.org/officeDocument/2006/math">
                    <m:sSub>
                      <m:sSubPr>
                        <m:ctrlPr>
                          <a:rPr lang="bn-BD" sz="2800" i="1">
                            <a:latin typeface="Cambria Math"/>
                          </a:rPr>
                        </m:ctrlPr>
                      </m:sSubPr>
                      <m:e>
                        <m:r>
                          <a:rPr lang="bn-BD" sz="2800" i="1">
                            <a:latin typeface="Cambria Math"/>
                          </a:rPr>
                          <m:t>𝐶𝑂</m:t>
                        </m:r>
                      </m:e>
                      <m:sub>
                        <m:r>
                          <a:rPr lang="bn-BD" sz="2800" i="1">
                            <a:latin typeface="Cambria Math"/>
                          </a:rPr>
                          <m:t>2</m:t>
                        </m:r>
                      </m:sub>
                    </m:sSub>
                  </m:oMath>
                </a14:m>
                <a:endParaRPr lang="en-US" sz="2800" i="1" dirty="0"/>
              </a:p>
            </p:txBody>
          </p:sp>
        </mc:Choice>
        <mc:Fallback xmlns="">
          <p:sp>
            <p:nvSpPr>
              <p:cNvPr id="27" name="TextBox 26"/>
              <p:cNvSpPr txBox="1">
                <a:spLocks noRot="1" noChangeAspect="1" noMove="1" noResize="1" noEditPoints="1" noAdjustHandles="1" noChangeArrowheads="1" noChangeShapeType="1" noTextEdit="1"/>
              </p:cNvSpPr>
              <p:nvPr/>
            </p:nvSpPr>
            <p:spPr>
              <a:xfrm>
                <a:off x="6600056" y="5076052"/>
                <a:ext cx="3312368" cy="523220"/>
              </a:xfrm>
              <a:prstGeom prst="rect">
                <a:avLst/>
              </a:prstGeom>
              <a:blipFill rotWithShape="1">
                <a:blip r:embed="rId8"/>
                <a:stretch>
                  <a:fillRect t="-12791" b="-32558"/>
                </a:stretch>
              </a:blipFill>
            </p:spPr>
            <p:txBody>
              <a:bodyPr/>
              <a:lstStyle/>
              <a:p>
                <a:r>
                  <a:rPr lang="en-US">
                    <a:noFill/>
                  </a:rPr>
                  <a:t> </a:t>
                </a:r>
              </a:p>
            </p:txBody>
          </p:sp>
        </mc:Fallback>
      </mc:AlternateContent>
      <p:cxnSp>
        <p:nvCxnSpPr>
          <p:cNvPr id="29" name="Straight Arrow Connector 28"/>
          <p:cNvCxnSpPr/>
          <p:nvPr/>
        </p:nvCxnSpPr>
        <p:spPr>
          <a:xfrm>
            <a:off x="4871864" y="5306885"/>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23592" y="523419"/>
            <a:ext cx="716574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err="1" smtClean="0">
                <a:latin typeface="NikoshBAN" pitchFamily="2" charset="0"/>
                <a:cs typeface="NikoshBAN" pitchFamily="2" charset="0"/>
              </a:rPr>
              <a:t>এসিড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ক্ষার</a:t>
            </a:r>
            <a:r>
              <a:rPr lang="en-US" sz="4000" dirty="0" smtClean="0">
                <a:latin typeface="NikoshBAN" pitchFamily="2" charset="0"/>
                <a:cs typeface="NikoshBAN" pitchFamily="2" charset="0"/>
              </a:rPr>
              <a:t> ও </a:t>
            </a:r>
            <a:r>
              <a:rPr lang="en-US" sz="4000" dirty="0" err="1" smtClean="0">
                <a:latin typeface="NikoshBAN" pitchFamily="2" charset="0"/>
                <a:cs typeface="NikoshBAN" pitchFamily="2" charset="0"/>
              </a:rPr>
              <a:t>ক্ষারকের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বিক্রিয়াসমূহ</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30415770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 calcmode="lin" valueType="num">
                                      <p:cBhvr additive="base">
                                        <p:cTn id="7" dur="500" fill="hold"/>
                                        <p:tgtEl>
                                          <p:spTgt spid="3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 calcmode="lin" valueType="num">
                                      <p:cBhvr additive="base">
                                        <p:cTn id="1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0-#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0-#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9" grpId="0"/>
      <p:bldP spid="20" grpId="0"/>
      <p:bldP spid="26" grpId="0"/>
      <p:bldP spid="27" grpId="0"/>
      <p:bldP spid="3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1949E-3C23-49C5-B04E-281E85EA7584}" type="datetime1">
              <a:rPr lang="en-US" smtClean="0"/>
              <a:t>11/22/2019</a:t>
            </a:fld>
            <a:endParaRPr lang="en-US"/>
          </a:p>
        </p:txBody>
      </p:sp>
      <p:sp>
        <p:nvSpPr>
          <p:cNvPr id="3" name="Footer Placeholder 2"/>
          <p:cNvSpPr>
            <a:spLocks noGrp="1"/>
          </p:cNvSpPr>
          <p:nvPr>
            <p:ph type="ftr" sz="quarter" idx="11"/>
          </p:nvPr>
        </p:nvSpPr>
        <p:spPr/>
        <p:txBody>
          <a:bodyPr/>
          <a:lstStyle/>
          <a:p>
            <a:r>
              <a:rPr lang="en-US" dirty="0" smtClean="0"/>
              <a:t>shahidulgdm</a:t>
            </a:r>
            <a:r>
              <a:rPr lang="en-US" dirty="0" smtClean="0"/>
              <a:t>@gmail.com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11" name="TextBox 10"/>
          <p:cNvSpPr txBox="1"/>
          <p:nvPr/>
        </p:nvSpPr>
        <p:spPr>
          <a:xfrm>
            <a:off x="3868470" y="338493"/>
            <a:ext cx="5184576" cy="1862048"/>
          </a:xfrm>
          <a:prstGeom prst="rect">
            <a:avLst/>
          </a:prstGeom>
          <a:noFill/>
        </p:spPr>
        <p:txBody>
          <a:bodyPr wrap="square" rtlCol="0">
            <a:spAutoFit/>
          </a:bodyPr>
          <a:lstStyle/>
          <a:p>
            <a:pPr algn="ctr"/>
            <a:r>
              <a:rPr lang="en-US" sz="115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6">
                      <a:satMod val="175000"/>
                      <a:alpha val="40000"/>
                    </a:schemeClr>
                  </a:glow>
                  <a:outerShdw blurRad="38100" dist="38100" dir="7020000" algn="tl">
                    <a:srgbClr val="000000">
                      <a:alpha val="35000"/>
                    </a:srgbClr>
                  </a:outerShdw>
                </a:effectLst>
                <a:latin typeface="NikoshBAN" pitchFamily="2" charset="0"/>
                <a:cs typeface="NikoshBAN" pitchFamily="2" charset="0"/>
              </a:rPr>
              <a:t>একক</a:t>
            </a:r>
            <a:r>
              <a:rPr lang="en-US" sz="11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6">
                      <a:satMod val="175000"/>
                      <a:alpha val="40000"/>
                    </a:schemeClr>
                  </a:glow>
                  <a:outerShdw blurRad="38100" dist="38100" dir="7020000" algn="tl">
                    <a:srgbClr val="000000">
                      <a:alpha val="35000"/>
                    </a:srgbClr>
                  </a:outerShdw>
                </a:effectLst>
                <a:latin typeface="NikoshBAN" pitchFamily="2" charset="0"/>
                <a:cs typeface="NikoshBAN" pitchFamily="2" charset="0"/>
              </a:rPr>
              <a:t> </a:t>
            </a:r>
            <a:r>
              <a:rPr lang="en-US" sz="115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6">
                      <a:satMod val="175000"/>
                      <a:alpha val="40000"/>
                    </a:schemeClr>
                  </a:glow>
                  <a:outerShdw blurRad="38100" dist="38100" dir="7020000" algn="tl">
                    <a:srgbClr val="000000">
                      <a:alpha val="35000"/>
                    </a:srgbClr>
                  </a:outerShdw>
                </a:effectLst>
                <a:latin typeface="NikoshBAN" pitchFamily="2" charset="0"/>
                <a:cs typeface="NikoshBAN" pitchFamily="2" charset="0"/>
              </a:rPr>
              <a:t>কাজ</a:t>
            </a:r>
            <a:r>
              <a:rPr lang="en-US" sz="11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6">
                      <a:satMod val="175000"/>
                      <a:alpha val="40000"/>
                    </a:schemeClr>
                  </a:glow>
                  <a:outerShdw blurRad="38100" dist="38100" dir="7020000" algn="tl">
                    <a:srgbClr val="000000">
                      <a:alpha val="35000"/>
                    </a:srgbClr>
                  </a:outerShdw>
                </a:effectLst>
                <a:latin typeface="NikoshBAN" pitchFamily="2" charset="0"/>
                <a:cs typeface="NikoshBAN" pitchFamily="2" charset="0"/>
              </a:rPr>
              <a:t> </a:t>
            </a:r>
            <a:endParaRPr lang="en-AU" sz="11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6">
                    <a:satMod val="175000"/>
                    <a:alpha val="40000"/>
                  </a:schemeClr>
                </a:glow>
                <a:outerShdw blurRad="38100" dist="38100" dir="7020000" algn="tl">
                  <a:srgbClr val="000000">
                    <a:alpha val="35000"/>
                  </a:srgbClr>
                </a:outerShdw>
              </a:effectLst>
              <a:latin typeface="NikoshBAN" pitchFamily="2" charset="0"/>
              <a:cs typeface="NikoshBAN" pitchFamily="2" charset="0"/>
            </a:endParaRPr>
          </a:p>
        </p:txBody>
      </p:sp>
      <p:sp>
        <p:nvSpPr>
          <p:cNvPr id="6" name="TextBox 5"/>
          <p:cNvSpPr txBox="1"/>
          <p:nvPr/>
        </p:nvSpPr>
        <p:spPr>
          <a:xfrm>
            <a:off x="5348306" y="2649015"/>
            <a:ext cx="3849120" cy="584775"/>
          </a:xfrm>
          <a:prstGeom prst="rect">
            <a:avLst/>
          </a:prstGeom>
          <a:noFill/>
        </p:spPr>
        <p:txBody>
          <a:bodyPr wrap="square" rtlCol="0">
            <a:spAutoFit/>
          </a:bodyPr>
          <a:lstStyle/>
          <a:p>
            <a:pPr marL="457200" indent="-457200">
              <a:buFont typeface="Wingdings" pitchFamily="2" charset="2"/>
              <a:buChar char="q"/>
            </a:pPr>
            <a:r>
              <a:rPr lang="en-US" sz="3200" dirty="0" err="1" smtClean="0">
                <a:latin typeface="NikoshBAN" pitchFamily="2" charset="0"/>
                <a:cs typeface="NikoshBAN" pitchFamily="2" charset="0"/>
              </a:rPr>
              <a:t>অম্ল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ক্ষারক</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লবন</a:t>
            </a:r>
            <a:r>
              <a:rPr lang="en-US" sz="3200" dirty="0" smtClean="0">
                <a:latin typeface="NikoshBAN" pitchFamily="2" charset="0"/>
                <a:cs typeface="NikoshBAN" pitchFamily="2" charset="0"/>
              </a:rPr>
              <a:t> কী ? </a:t>
            </a:r>
            <a:endParaRPr lang="en-AU" sz="3200" dirty="0">
              <a:latin typeface="NikoshBAN" pitchFamily="2" charset="0"/>
              <a:cs typeface="NikoshBAN" pitchFamily="2" charset="0"/>
            </a:endParaRPr>
          </a:p>
        </p:txBody>
      </p:sp>
      <p:sp>
        <p:nvSpPr>
          <p:cNvPr id="7" name="TextBox 6"/>
          <p:cNvSpPr txBox="1"/>
          <p:nvPr/>
        </p:nvSpPr>
        <p:spPr>
          <a:xfrm>
            <a:off x="2713802" y="3960347"/>
            <a:ext cx="5328592" cy="584775"/>
          </a:xfrm>
          <a:prstGeom prst="rect">
            <a:avLst/>
          </a:prstGeom>
          <a:noFill/>
        </p:spPr>
        <p:txBody>
          <a:bodyPr wrap="square" rtlCol="0">
            <a:spAutoFit/>
          </a:bodyPr>
          <a:lstStyle/>
          <a:p>
            <a:pPr marL="457200" indent="-457200">
              <a:buFont typeface="Wingdings" pitchFamily="2" charset="2"/>
              <a:buChar char="q"/>
            </a:pPr>
            <a:r>
              <a:rPr lang="en-US" sz="3200" dirty="0" err="1" smtClean="0">
                <a:latin typeface="NikoshBAN" pitchFamily="2" charset="0"/>
                <a:cs typeface="NikoshBAN" pitchFamily="2" charset="0"/>
              </a:rPr>
              <a:t>মিল্ক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লাইম</a:t>
            </a:r>
            <a:r>
              <a:rPr lang="en-US" sz="3200" dirty="0" smtClean="0">
                <a:latin typeface="NikoshBAN" pitchFamily="2" charset="0"/>
                <a:cs typeface="NikoshBAN" pitchFamily="2" charset="0"/>
              </a:rPr>
              <a:t> বলতে কী </a:t>
            </a:r>
            <a:r>
              <a:rPr lang="en-US" sz="3200" dirty="0" err="1" smtClean="0">
                <a:latin typeface="NikoshBAN" pitchFamily="2" charset="0"/>
                <a:cs typeface="NikoshBAN" pitchFamily="2" charset="0"/>
              </a:rPr>
              <a:t>বুঝ</a:t>
            </a:r>
            <a:r>
              <a:rPr lang="en-US" sz="3200" dirty="0" smtClean="0">
                <a:latin typeface="NikoshBAN" pitchFamily="2" charset="0"/>
                <a:cs typeface="NikoshBAN" pitchFamily="2" charset="0"/>
              </a:rPr>
              <a:t> ? </a:t>
            </a:r>
            <a:endParaRPr lang="en-AU" sz="3200" dirty="0">
              <a:latin typeface="NikoshBAN" pitchFamily="2" charset="0"/>
              <a:cs typeface="NikoshBAN" pitchFamily="2" charset="0"/>
            </a:endParaRPr>
          </a:p>
        </p:txBody>
      </p:sp>
      <p:sp>
        <p:nvSpPr>
          <p:cNvPr id="8" name="TextBox 7"/>
          <p:cNvSpPr txBox="1"/>
          <p:nvPr/>
        </p:nvSpPr>
        <p:spPr>
          <a:xfrm>
            <a:off x="4223791" y="5440868"/>
            <a:ext cx="6382359" cy="584775"/>
          </a:xfrm>
          <a:prstGeom prst="rect">
            <a:avLst/>
          </a:prstGeom>
          <a:noFill/>
        </p:spPr>
        <p:txBody>
          <a:bodyPr wrap="square" rtlCol="0">
            <a:spAutoFit/>
          </a:bodyPr>
          <a:lstStyle/>
          <a:p>
            <a:pPr marL="457200" indent="-457200">
              <a:buFont typeface="Wingdings" pitchFamily="2" charset="2"/>
              <a:buChar char="q"/>
            </a:pPr>
            <a:r>
              <a:rPr lang="en-US" sz="3200" dirty="0" err="1" smtClean="0">
                <a:latin typeface="NikoshBAN" pitchFamily="2" charset="0"/>
                <a:cs typeface="NikoshBAN" pitchFamily="2" charset="0"/>
              </a:rPr>
              <a:t>এসিড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লিটমাসকে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লাল</a:t>
            </a:r>
            <a:r>
              <a:rPr lang="en-US" sz="3200" dirty="0" smtClean="0">
                <a:latin typeface="NikoshBAN" pitchFamily="2" charset="0"/>
                <a:cs typeface="NikoshBAN" pitchFamily="2" charset="0"/>
              </a:rPr>
              <a:t> করে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endParaRPr lang="en-AU" sz="3200" dirty="0">
              <a:latin typeface="NikoshBAN" pitchFamily="2" charset="0"/>
              <a:cs typeface="NikoshBAN"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260648"/>
            <a:ext cx="3096344" cy="3141058"/>
          </a:xfrm>
          <a:prstGeom prst="ellipse">
            <a:avLst/>
          </a:prstGeom>
          <a:ln>
            <a:noFill/>
          </a:ln>
          <a:effectLst>
            <a:softEdge rad="112500"/>
          </a:effectLst>
        </p:spPr>
      </p:pic>
      <p:sp>
        <p:nvSpPr>
          <p:cNvPr id="14" name="Horizontal Scroll 13"/>
          <p:cNvSpPr/>
          <p:nvPr/>
        </p:nvSpPr>
        <p:spPr>
          <a:xfrm>
            <a:off x="3945410" y="2453388"/>
            <a:ext cx="6111030" cy="100811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Horizontal Scroll 14"/>
          <p:cNvSpPr/>
          <p:nvPr/>
        </p:nvSpPr>
        <p:spPr>
          <a:xfrm>
            <a:off x="2608984" y="3696951"/>
            <a:ext cx="6048672" cy="1111569"/>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6" name="Horizontal Scroll 15"/>
          <p:cNvSpPr/>
          <p:nvPr/>
        </p:nvSpPr>
        <p:spPr>
          <a:xfrm>
            <a:off x="3863753" y="5190927"/>
            <a:ext cx="6480720" cy="100811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5654713"/>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8" grpId="0"/>
      <p:bldP spid="14" grpId="0" animBg="1"/>
      <p:bldP spid="15" grpId="0" animBg="1"/>
      <p:bldP spid="16" grpId="0" animBg="1"/>
    </p:bld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3079</TotalTime>
  <Words>669</Words>
  <Application>Microsoft Office PowerPoint</Application>
  <PresentationFormat>Custom</PresentationFormat>
  <Paragraphs>144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Tanim</dc:creator>
  <cp:lastModifiedBy>SHAHIDUL ISLAM</cp:lastModifiedBy>
  <cp:revision>179</cp:revision>
  <dcterms:created xsi:type="dcterms:W3CDTF">2016-09-16T03:52:38Z</dcterms:created>
  <dcterms:modified xsi:type="dcterms:W3CDTF">2019-11-22T12:46:18Z</dcterms:modified>
</cp:coreProperties>
</file>