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mustafig7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57200"/>
            <a:ext cx="8983133" cy="624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38400" y="4894847"/>
            <a:ext cx="396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60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990600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72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560260"/>
            <a:ext cx="7162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কম্পিউটার সুরক্ষা করা যায় কিভাবে ?</a:t>
            </a:r>
          </a:p>
          <a:p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আইসিটি যন্ত্রপাতির নিরাপদ ব্যবহার বলতে কি বোঝায় ?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93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8870229" cy="67055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2000" y="19812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9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4648200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তথ্য যোগাযোগ প্রযুক্তি ব্যবহারের ক্ষেত্রে ১০ টি নিরাপদ উপায় লিখে আনবে ।</a:t>
            </a:r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48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604024"/>
            <a:ext cx="7715250" cy="381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419600"/>
            <a:ext cx="906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 কে ধন্যবাদ</a:t>
            </a:r>
            <a:endParaRPr lang="en-US" sz="8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96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312" y="2943226"/>
            <a:ext cx="386727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 মোস্তাফিজুর রহমান</a:t>
            </a:r>
          </a:p>
          <a:p>
            <a:pPr algn="ctr"/>
            <a:r>
              <a:rPr lang="bn-IN" sz="27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r>
              <a:rPr lang="bn-IN" sz="2700" dirty="0">
                <a:latin typeface="NikoshBAN" panose="02000000000000000000" pitchFamily="2" charset="0"/>
                <a:cs typeface="NikoshBAN" panose="02000000000000000000" pitchFamily="2" charset="0"/>
              </a:rPr>
              <a:t>নিত্যানন্দপুর মাধ্যমিক বিদ্যালয়</a:t>
            </a:r>
          </a:p>
          <a:p>
            <a:pPr algn="ctr"/>
            <a:r>
              <a:rPr lang="bn-IN" sz="27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হরিনাকুন্ডু,ঝিনাইদাহ</a:t>
            </a:r>
          </a:p>
          <a:p>
            <a:pPr algn="ctr"/>
            <a:r>
              <a:rPr lang="en-US" sz="135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Email :  </a:t>
            </a:r>
            <a:r>
              <a:rPr lang="en-US" sz="135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mustafig</a:t>
            </a:r>
            <a:r>
              <a:rPr lang="bn-IN" sz="1350" dirty="0">
                <a:solidFill>
                  <a:schemeClr val="accent5"/>
                </a:solidFill>
                <a:hlinkClick r:id="rId2"/>
              </a:rPr>
              <a:t>7</a:t>
            </a:r>
            <a:r>
              <a:rPr lang="en-US" sz="1350" dirty="0" smtClean="0">
                <a:solidFill>
                  <a:schemeClr val="accent5"/>
                </a:solidFill>
                <a:hlinkClick r:id="rId2"/>
              </a:rPr>
              <a:t>@gmail.com</a:t>
            </a:r>
            <a:endParaRPr lang="bn-IN" sz="1350" dirty="0" smtClean="0">
              <a:solidFill>
                <a:schemeClr val="accent5"/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০১৭১৪</a:t>
            </a:r>
            <a:r>
              <a:rPr lang="bn-IN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৯৯৩৯৬২</a:t>
            </a:r>
            <a:endParaRPr lang="en-US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3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Wave 3"/>
          <p:cNvSpPr/>
          <p:nvPr/>
        </p:nvSpPr>
        <p:spPr>
          <a:xfrm>
            <a:off x="1218645" y="1282418"/>
            <a:ext cx="2057400" cy="571500"/>
          </a:xfrm>
          <a:prstGeom prst="wav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/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067302" y="1179742"/>
            <a:ext cx="34289" cy="480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Wave 5"/>
          <p:cNvSpPr/>
          <p:nvPr/>
        </p:nvSpPr>
        <p:spPr>
          <a:xfrm>
            <a:off x="5422766" y="1653485"/>
            <a:ext cx="2133471" cy="628650"/>
          </a:xfrm>
          <a:prstGeom prst="wav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00112" y="3039880"/>
            <a:ext cx="4741619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7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IN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6 </a:t>
            </a:r>
            <a:r>
              <a:rPr lang="en-US" sz="4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ষ্ঠ</a:t>
            </a:r>
            <a:endParaRPr lang="bn-BD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IN" sz="3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 ও যোগাযোগ প্রযুক্তি</a:t>
            </a:r>
            <a:endParaRPr lang="bn-BD" sz="3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তৃতীয়</a:t>
            </a:r>
            <a:endParaRPr lang="en-US" sz="36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3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7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7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7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7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27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7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27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7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7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328" y="1792696"/>
            <a:ext cx="967760" cy="121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1052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152399"/>
            <a:ext cx="4121727" cy="296161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04775"/>
            <a:ext cx="4191001" cy="27146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34290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ভুল  বৈদুতিক সংযোগ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9518" y="3140214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সঠিক বৈদুতিক সংযোগ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267201"/>
            <a:ext cx="76200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58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295400"/>
            <a:ext cx="9144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bn-BD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endParaRPr lang="bn-IN" sz="54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তথ্য ও যোগাযোগ প্রযুক্তির নিরাপদ ব্যবহার ।</a:t>
            </a:r>
            <a:endParaRPr lang="en-US" sz="60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68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838200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শিক্ষনফল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574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bn-IN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bn-BD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 ও যোগযোগ প্রযুক্তির নিরাপদ </a:t>
            </a:r>
            <a:r>
              <a:rPr lang="bn-BD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bn-IN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কি তা বলতে পারবে</a:t>
            </a:r>
            <a:r>
              <a:rPr lang="bn-IN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bn-BD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২,</a:t>
            </a:r>
            <a:r>
              <a:rPr lang="bn-BD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 ও যোগাযোগ প্রযুক্তির কিছু কিছু যন্ত্রপাতি কেমন করে সুরক্ষা করা যায় তা ব্যাখ্যা করতে </a:t>
            </a:r>
            <a:r>
              <a:rPr lang="bn-BD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bn-BD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</a:t>
            </a:r>
            <a:r>
              <a:rPr lang="bn-IN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bn-BD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কম্পিউটারের </a:t>
            </a:r>
            <a:r>
              <a:rPr lang="bn-BD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বেশি সময় দিলে কোন সমস্যা হতে পারে কি-না  তা বর্ণনা করতে পারবে ।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18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70" y="609600"/>
            <a:ext cx="3963329" cy="41240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4876800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প্রসেসরকে ঠান্ডা করার জন্য তার ওপর ফ্যান লাগান হয় ।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609600"/>
            <a:ext cx="3962400" cy="4114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105400" y="5181600"/>
            <a:ext cx="350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কম্পিউটারে বাতাস প্রবাহ যেন সঠিক থাকে সেটা ঠিক রাখতে হবে ।</a:t>
            </a:r>
            <a:endParaRPr lang="en-US" sz="2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67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9067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একক কাজ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434447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কম্পিউটার ব্যবহারের ক্ষেত্রে সবাইকে কোন বিষয়ের প্রতি সতর্ক  থাকা উচিৎ?</a:t>
            </a:r>
            <a:endParaRPr lang="en-US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23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3" y="228600"/>
            <a:ext cx="4191000" cy="24652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706" y="197223"/>
            <a:ext cx="4141694" cy="25280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505200"/>
            <a:ext cx="6248400" cy="289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92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4945" y="533400"/>
            <a:ext cx="5791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482334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কম্পিউটার যন্ত্রপাতি কিভাবে রক্ষনাবেক্ষন করা যায় তা ব্যাখ্যা কর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13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186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hp</cp:lastModifiedBy>
  <cp:revision>40</cp:revision>
  <dcterms:created xsi:type="dcterms:W3CDTF">2006-08-16T00:00:00Z</dcterms:created>
  <dcterms:modified xsi:type="dcterms:W3CDTF">2019-08-31T05:48:14Z</dcterms:modified>
</cp:coreProperties>
</file>