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4" r:id="rId2"/>
    <p:sldId id="275" r:id="rId3"/>
    <p:sldId id="259" r:id="rId4"/>
    <p:sldId id="260" r:id="rId5"/>
    <p:sldId id="270" r:id="rId6"/>
    <p:sldId id="261" r:id="rId7"/>
    <p:sldId id="262" r:id="rId8"/>
    <p:sldId id="263" r:id="rId9"/>
    <p:sldId id="271" r:id="rId10"/>
    <p:sldId id="272" r:id="rId11"/>
    <p:sldId id="273" r:id="rId12"/>
    <p:sldId id="264" r:id="rId13"/>
    <p:sldId id="266" r:id="rId14"/>
    <p:sldId id="265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8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7A325-10A6-4418-8717-10BF093B5C2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53D9E-D259-46EC-9092-85DC15EE9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3D9E-D259-46EC-9092-85DC15EE9E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7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66BE-B853-408C-803D-BC3D49FBF130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6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95F-578C-4975-A5FC-4F25380F70F0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2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ABEE-575C-45CD-9E3D-2F247C73672B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0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947C-5728-49B6-A086-D102D9FFBF0B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0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2C76-41A2-47D2-A048-E623D3CCECD2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5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264D-5E8D-41AF-8D91-88AD2CD60008}" type="datetime1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2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1D04-65DB-4A2F-8833-238BB255CB9C}" type="datetime1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5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A-FC8A-4955-87FF-D16C46F6A89A}" type="datetime1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5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0C1-BCF9-4EEB-A585-481DA58AB43C}" type="datetime1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6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134C-6599-448E-B8B9-6F5B79D94486}" type="datetime1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049C-BBA2-4896-8F7E-4E35A10ECB75}" type="datetime1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3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34E5-27DB-40CE-B986-9472D6C4E592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Saira  Banu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489A-0009-4EB9-8597-973E55410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1" y="969817"/>
            <a:ext cx="8147253" cy="49962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C654-05F6-4565-8244-D28328B1E0FC}" type="datetime1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73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612" y="1719618"/>
            <a:ext cx="4394579" cy="4247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off-Receive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Long-Short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Quiet-Busy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Heavy-Light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up-Drop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2F6A-EC1E-406C-B0F4-A27518FC70F2}" type="datetime1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0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8298" y="627797"/>
            <a:ext cx="973085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below. Talk about what things you see and what are happening.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99" y="2361064"/>
            <a:ext cx="3024756" cy="20759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037" y="2361064"/>
            <a:ext cx="2886005" cy="2075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77" y="2361064"/>
            <a:ext cx="3124342" cy="2075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3958" y="5445457"/>
            <a:ext cx="666010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general pictures of a railway station.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98C8-7395-41BD-B694-D582CE33FE6F}" type="datetime1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9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7761" y="419584"/>
            <a:ext cx="754721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A RAILWAY STATION: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65027" y="1528549"/>
            <a:ext cx="8652681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train station, railway station, railroad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station (see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below) is a railway facility where trains regularly stop to load or unload passengers or freight.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2" y="3377149"/>
            <a:ext cx="3025894" cy="197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453" y="3377149"/>
            <a:ext cx="2927445" cy="2020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1313" y="5811029"/>
            <a:ext cx="4967785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PICTURES OF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RAILWAY STATION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7468-10E7-4E0E-ADBF-EEE8862C5CE2}" type="datetime1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3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2891" y="0"/>
            <a:ext cx="8297838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read the text individually and complete the sentences with given clues…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(Quiet, crowded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queue, picked up, carry)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2891" y="3046988"/>
            <a:ext cx="78338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railway station is a…     ..place.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woman standing in the…..was holding a child tightly.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 was trying to…..three heavy suitcases.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train whistled, the woman …..her suitcase.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2891" y="5677469"/>
            <a:ext cx="6878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Crowded, queue, carry, picked up.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BFFA-B062-412F-931C-64C920389AC3}" type="datetime1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8816" y="1216140"/>
            <a:ext cx="4974485" cy="646331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GROUP WORK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6155" y="2497540"/>
            <a:ext cx="690924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what people do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railway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station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5772-A502-43C6-A945-5F6A22DD0911}" type="datetime1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3521765" y="290617"/>
            <a:ext cx="4995081" cy="1828800"/>
          </a:xfrm>
          <a:prstGeom prst="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0320" y="2700169"/>
            <a:ext cx="6648226" cy="26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was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Sajjad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going?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the old couple do?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was the environment of the railway station?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8C8F-2EEB-4B1E-8509-E33BEE799C1A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8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151990" y="107576"/>
            <a:ext cx="4238514" cy="169970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HOMEWORK 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0019" y="2474259"/>
            <a:ext cx="4862456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short paragraph on a railway station.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52C-EFC7-44C6-9B5D-AA91FBF8626F}" type="datetime1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412" y="2528887"/>
            <a:ext cx="5751686" cy="407141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B5-6C31-4AD8-99AB-B99B718F5866}" type="datetime1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8" y="1787237"/>
            <a:ext cx="4322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Identity </a:t>
            </a:r>
          </a:p>
          <a:p>
            <a:endParaRPr lang="en-US" sz="3200" dirty="0"/>
          </a:p>
          <a:p>
            <a:r>
              <a:rPr lang="en-US" sz="3200" dirty="0" err="1" smtClean="0"/>
              <a:t>Shaheara</a:t>
            </a:r>
            <a:r>
              <a:rPr lang="en-US" sz="3200" dirty="0" smtClean="0"/>
              <a:t> </a:t>
            </a:r>
            <a:r>
              <a:rPr lang="en-US" sz="3200" dirty="0" err="1" smtClean="0"/>
              <a:t>Banu</a:t>
            </a:r>
            <a:endParaRPr lang="en-US" sz="3200" dirty="0" smtClean="0"/>
          </a:p>
          <a:p>
            <a:r>
              <a:rPr lang="en-US" sz="3200" dirty="0" smtClean="0"/>
              <a:t>Assistant Teacher</a:t>
            </a:r>
          </a:p>
          <a:p>
            <a:r>
              <a:rPr lang="en-US" sz="3200" dirty="0" err="1" smtClean="0"/>
              <a:t>Sutarpara</a:t>
            </a:r>
            <a:r>
              <a:rPr lang="en-US" sz="3200" dirty="0" smtClean="0"/>
              <a:t> Abdul </a:t>
            </a:r>
            <a:r>
              <a:rPr lang="en-US" sz="3200" dirty="0" err="1" smtClean="0"/>
              <a:t>Hamed</a:t>
            </a:r>
            <a:r>
              <a:rPr lang="en-US" sz="3200" dirty="0" smtClean="0"/>
              <a:t> High School</a:t>
            </a:r>
          </a:p>
          <a:p>
            <a:r>
              <a:rPr lang="en-US" sz="3200" dirty="0" err="1" smtClean="0"/>
              <a:t>Dohar</a:t>
            </a:r>
            <a:r>
              <a:rPr lang="en-US" sz="3200" dirty="0" smtClean="0"/>
              <a:t>-Dhaka</a:t>
            </a:r>
          </a:p>
          <a:p>
            <a:r>
              <a:rPr lang="en-US" sz="3200" dirty="0" smtClean="0"/>
              <a:t>email: sbanuspahs@gmail.com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805652" y="3424843"/>
            <a:ext cx="39485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Class : Six </a:t>
            </a:r>
          </a:p>
          <a:p>
            <a:r>
              <a:rPr lang="en-US" sz="3200" dirty="0" smtClean="0"/>
              <a:t>Lesson :03</a:t>
            </a:r>
          </a:p>
          <a:p>
            <a:r>
              <a:rPr lang="en-US" sz="3200" dirty="0" smtClean="0"/>
              <a:t>Time: 45mins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387-0222-4A54-92D2-A0169DB2CF3A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630303" y="944304"/>
            <a:ext cx="4995081" cy="1457701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0087" y="3002307"/>
            <a:ext cx="6059608" cy="29585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1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CLASS: SIX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LESSON: THREE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TIME: 40 MINUTES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C629-B736-401F-ADD3-9713BC43BBFB}" type="datetime1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452" y="211218"/>
            <a:ext cx="3465095" cy="24922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293" y="238690"/>
            <a:ext cx="3364729" cy="24922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6021" y="5903893"/>
            <a:ext cx="6316579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PICTURES OF RAILWAY STATION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9021" y="3296654"/>
            <a:ext cx="3838073" cy="224990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0DC9-B18B-4EDA-BD2E-31CA155F9686}" type="datetime1">
              <a:rPr lang="en-US" smtClean="0"/>
              <a:t>11/22/2019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7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5839" y="1091821"/>
            <a:ext cx="5145205" cy="17543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NAME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railway station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Lesson- 3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B007-90AD-498A-8CB1-F1E2496DECB9}" type="datetime1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vel 5"/>
          <p:cNvSpPr/>
          <p:nvPr/>
        </p:nvSpPr>
        <p:spPr>
          <a:xfrm>
            <a:off x="2868005" y="544833"/>
            <a:ext cx="5702968" cy="1503947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ABLE TO:-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6221" y="2590781"/>
            <a:ext cx="7936173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AND UNDERSTAND THE TEXT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VOCABULARARY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 SHORT PARAGRAPH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 THE BLANKS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5100-54DB-4D73-BF67-3657E82D8FD9}" type="datetime1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997135" y="775802"/>
            <a:ext cx="5445457" cy="1481869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2795" y="2491751"/>
            <a:ext cx="4487069" cy="1781175"/>
            <a:chOff x="1745927" y="2641807"/>
            <a:chExt cx="4487069" cy="17811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437" y="2641807"/>
              <a:ext cx="2587559" cy="178117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745927" y="3382339"/>
              <a:ext cx="1426688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QUEUE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ight Arrow 8"/>
          <p:cNvSpPr/>
          <p:nvPr/>
        </p:nvSpPr>
        <p:spPr>
          <a:xfrm>
            <a:off x="6358795" y="3153118"/>
            <a:ext cx="1276419" cy="716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74146" y="3072597"/>
            <a:ext cx="337259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line of waiting people or vehicles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9173" y="4547950"/>
            <a:ext cx="4462325" cy="1971675"/>
            <a:chOff x="1199173" y="4547950"/>
            <a:chExt cx="4462325" cy="19716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0868" y="4547950"/>
              <a:ext cx="2120630" cy="1971675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12" name="TextBox 11"/>
            <p:cNvSpPr txBox="1"/>
            <p:nvPr/>
          </p:nvSpPr>
          <p:spPr>
            <a:xfrm>
              <a:off x="1199173" y="5288002"/>
              <a:ext cx="1460310" cy="52322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QUIET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Right Arrow 13"/>
          <p:cNvSpPr/>
          <p:nvPr/>
        </p:nvSpPr>
        <p:spPr>
          <a:xfrm>
            <a:off x="6358795" y="5483864"/>
            <a:ext cx="1276419" cy="690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696528" y="5381741"/>
            <a:ext cx="1948725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Silence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D466-ADBB-4F76-9EB9-CA4B5CD2E8EF}" type="datetime1">
              <a:rPr lang="en-US" smtClean="0"/>
              <a:t>11/22/2019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3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98570" y="637400"/>
            <a:ext cx="6355447" cy="2129107"/>
            <a:chOff x="398570" y="637400"/>
            <a:chExt cx="6355447" cy="212910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6954" y="637400"/>
              <a:ext cx="3287063" cy="212910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98570" y="1440344"/>
              <a:ext cx="2009350" cy="52322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CROWD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Right Arrow 5"/>
          <p:cNvSpPr/>
          <p:nvPr/>
        </p:nvSpPr>
        <p:spPr>
          <a:xfrm>
            <a:off x="7085293" y="1699557"/>
            <a:ext cx="1173707" cy="602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940" y="1463368"/>
            <a:ext cx="338327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small and definable group of people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8569" y="3239282"/>
            <a:ext cx="6355448" cy="2154669"/>
            <a:chOff x="398569" y="3239282"/>
            <a:chExt cx="6355448" cy="215466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6954" y="3239282"/>
              <a:ext cx="3287063" cy="215466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98569" y="4316617"/>
              <a:ext cx="1705970" cy="5232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COUPLE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Right Arrow 13"/>
          <p:cNvSpPr/>
          <p:nvPr/>
        </p:nvSpPr>
        <p:spPr>
          <a:xfrm>
            <a:off x="7085293" y="4307603"/>
            <a:ext cx="1173707" cy="607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590276" y="4146084"/>
            <a:ext cx="3175942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items of a type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B143-E975-4F54-B391-988E9D92AF17}" type="datetime1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8" y="573207"/>
            <a:ext cx="10167582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a word from Column A with Column B that has an opposite meaning. One is done for you.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52211"/>
              </p:ext>
            </p:extLst>
          </p:nvPr>
        </p:nvGraphicFramePr>
        <p:xfrm>
          <a:off x="1513007" y="2577607"/>
          <a:ext cx="693685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426"/>
                <a:gridCol w="34684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off</a:t>
                      </a:r>
                    </a:p>
                    <a:p>
                      <a:pPr algn="ctr"/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</a:t>
                      </a:r>
                    </a:p>
                    <a:p>
                      <a:pPr algn="ctr"/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Quiet</a:t>
                      </a:r>
                    </a:p>
                    <a:p>
                      <a:pPr algn="ctr"/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Heavy</a:t>
                      </a:r>
                    </a:p>
                    <a:p>
                      <a:pPr algn="ctr"/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Pick up</a:t>
                      </a: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Light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Busy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Receive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Drop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</a:t>
                      </a: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712191" y="3944203"/>
            <a:ext cx="2538484" cy="1132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4682-C2DD-4177-A360-87B71EE8E7E8}" type="datetime1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Saira  Banu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388</Words>
  <Application>Microsoft Office PowerPoint</Application>
  <PresentationFormat>Widescreen</PresentationFormat>
  <Paragraphs>112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ONE</cp:lastModifiedBy>
  <cp:revision>91</cp:revision>
  <dcterms:created xsi:type="dcterms:W3CDTF">2015-10-08T03:47:51Z</dcterms:created>
  <dcterms:modified xsi:type="dcterms:W3CDTF">2019-11-22T03:58:30Z</dcterms:modified>
</cp:coreProperties>
</file>