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2801-555B-4733-8FF9-312F6F895E9E}" type="doc">
      <dgm:prSet loTypeId="urn:microsoft.com/office/officeart/2005/8/layout/cycle7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300F5-0E3A-4F23-8690-2CEF1054038C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শেয়ার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F1CF545-6B7E-4E68-838A-A04903FD9209}" type="parTrans" cxnId="{685FA3A1-E086-4E8E-A6B1-6A79567B1853}">
      <dgm:prSet/>
      <dgm:spPr/>
      <dgm:t>
        <a:bodyPr/>
        <a:lstStyle/>
        <a:p>
          <a:endParaRPr lang="en-US"/>
        </a:p>
      </dgm:t>
    </dgm:pt>
    <dgm:pt modelId="{EC342FD7-E56E-41D1-A4F3-FD4CEC5F3D85}" type="sibTrans" cxnId="{685FA3A1-E086-4E8E-A6B1-6A79567B1853}">
      <dgm:prSet/>
      <dgm:spPr/>
      <dgm:t>
        <a:bodyPr/>
        <a:lstStyle/>
        <a:p>
          <a:endParaRPr lang="en-US"/>
        </a:p>
      </dgm:t>
    </dgm:pt>
    <dgm:pt modelId="{ED0BACB4-B075-421C-926C-AE6F0FAE8C5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অগ্রাধিকার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শেয়ার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6FC7909-3D28-411A-B1E6-661950A47AE4}" type="parTrans" cxnId="{E19CB2A4-125A-4527-A39F-E5A81081D53D}">
      <dgm:prSet/>
      <dgm:spPr/>
      <dgm:t>
        <a:bodyPr/>
        <a:lstStyle/>
        <a:p>
          <a:endParaRPr lang="en-US"/>
        </a:p>
      </dgm:t>
    </dgm:pt>
    <dgm:pt modelId="{FB14CDC7-BBBF-4E89-9769-11549F219CC5}" type="sibTrans" cxnId="{E19CB2A4-125A-4527-A39F-E5A81081D53D}">
      <dgm:prSet/>
      <dgm:spPr/>
      <dgm:t>
        <a:bodyPr/>
        <a:lstStyle/>
        <a:p>
          <a:endParaRPr lang="en-US"/>
        </a:p>
      </dgm:t>
    </dgm:pt>
    <dgm:pt modelId="{3D9D2C89-A6B0-4F9A-BAC7-3FEF092D409D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সাধারন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শেয়ার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7FC1A2-1FD4-46AC-8392-E608D3099613}" type="parTrans" cxnId="{78814E90-CDC3-4A46-AEC6-BBFDC950028C}">
      <dgm:prSet/>
      <dgm:spPr/>
      <dgm:t>
        <a:bodyPr/>
        <a:lstStyle/>
        <a:p>
          <a:endParaRPr lang="en-US"/>
        </a:p>
      </dgm:t>
    </dgm:pt>
    <dgm:pt modelId="{2D1BF96D-E606-4FDE-906D-FDEB346824FA}" type="sibTrans" cxnId="{78814E90-CDC3-4A46-AEC6-BBFDC950028C}">
      <dgm:prSet/>
      <dgm:spPr/>
      <dgm:t>
        <a:bodyPr/>
        <a:lstStyle/>
        <a:p>
          <a:endParaRPr lang="en-US"/>
        </a:p>
      </dgm:t>
    </dgm:pt>
    <dgm:pt modelId="{4CC48D67-A9AD-4684-927C-A9FA373F6E63}" type="pres">
      <dgm:prSet presAssocID="{BD902801-555B-4733-8FF9-312F6F895E9E}" presName="Name0" presStyleCnt="0">
        <dgm:presLayoutVars>
          <dgm:dir/>
          <dgm:resizeHandles val="exact"/>
        </dgm:presLayoutVars>
      </dgm:prSet>
      <dgm:spPr/>
    </dgm:pt>
    <dgm:pt modelId="{BA7355BB-4607-459C-B09A-BEB4A19B7621}" type="pres">
      <dgm:prSet presAssocID="{12A300F5-0E3A-4F23-8690-2CEF105403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766D6-5F17-4052-BBC1-111F6C0758AC}" type="pres">
      <dgm:prSet presAssocID="{EC342FD7-E56E-41D1-A4F3-FD4CEC5F3D85}" presName="sibTrans" presStyleLbl="sibTrans2D1" presStyleIdx="0" presStyleCnt="3"/>
      <dgm:spPr/>
    </dgm:pt>
    <dgm:pt modelId="{25ECC60A-342E-4539-BA28-7AEAFDE66852}" type="pres">
      <dgm:prSet presAssocID="{EC342FD7-E56E-41D1-A4F3-FD4CEC5F3D85}" presName="connectorText" presStyleLbl="sibTrans2D1" presStyleIdx="0" presStyleCnt="3"/>
      <dgm:spPr/>
    </dgm:pt>
    <dgm:pt modelId="{776366A7-1E4E-4154-9649-2932B0CABC6C}" type="pres">
      <dgm:prSet presAssocID="{ED0BACB4-B075-421C-926C-AE6F0FAE8C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64F97-B5E1-4E5E-8164-D890EC13D287}" type="pres">
      <dgm:prSet presAssocID="{FB14CDC7-BBBF-4E89-9769-11549F219CC5}" presName="sibTrans" presStyleLbl="sibTrans2D1" presStyleIdx="1" presStyleCnt="3"/>
      <dgm:spPr/>
    </dgm:pt>
    <dgm:pt modelId="{3F82A85B-F391-4167-B3A4-B430E7E759A7}" type="pres">
      <dgm:prSet presAssocID="{FB14CDC7-BBBF-4E89-9769-11549F219CC5}" presName="connectorText" presStyleLbl="sibTrans2D1" presStyleIdx="1" presStyleCnt="3"/>
      <dgm:spPr/>
    </dgm:pt>
    <dgm:pt modelId="{AFCE03A8-845A-4D09-B7A2-45C2BDB03124}" type="pres">
      <dgm:prSet presAssocID="{3D9D2C89-A6B0-4F9A-BAC7-3FEF092D40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974D1-A8DC-409F-AADB-AC6F87DD7E31}" type="pres">
      <dgm:prSet presAssocID="{2D1BF96D-E606-4FDE-906D-FDEB346824FA}" presName="sibTrans" presStyleLbl="sibTrans2D1" presStyleIdx="2" presStyleCnt="3"/>
      <dgm:spPr/>
    </dgm:pt>
    <dgm:pt modelId="{0BCD13A7-5A18-454B-A0B9-F5807E9DCCF2}" type="pres">
      <dgm:prSet presAssocID="{2D1BF96D-E606-4FDE-906D-FDEB346824FA}" presName="connectorText" presStyleLbl="sibTrans2D1" presStyleIdx="2" presStyleCnt="3"/>
      <dgm:spPr/>
    </dgm:pt>
  </dgm:ptLst>
  <dgm:cxnLst>
    <dgm:cxn modelId="{5048082B-521B-49D6-90CD-C01205234472}" type="presOf" srcId="{ED0BACB4-B075-421C-926C-AE6F0FAE8C5F}" destId="{776366A7-1E4E-4154-9649-2932B0CABC6C}" srcOrd="0" destOrd="0" presId="urn:microsoft.com/office/officeart/2005/8/layout/cycle7"/>
    <dgm:cxn modelId="{73CFD37E-4ED0-416B-B136-35F40082B538}" type="presOf" srcId="{2D1BF96D-E606-4FDE-906D-FDEB346824FA}" destId="{0BCD13A7-5A18-454B-A0B9-F5807E9DCCF2}" srcOrd="1" destOrd="0" presId="urn:microsoft.com/office/officeart/2005/8/layout/cycle7"/>
    <dgm:cxn modelId="{D9BBAABC-8304-4642-805A-D4D5D10CD626}" type="presOf" srcId="{EC342FD7-E56E-41D1-A4F3-FD4CEC5F3D85}" destId="{BE8766D6-5F17-4052-BBC1-111F6C0758AC}" srcOrd="0" destOrd="0" presId="urn:microsoft.com/office/officeart/2005/8/layout/cycle7"/>
    <dgm:cxn modelId="{0295A09B-428D-4C5B-86EB-BCE6BCD38527}" type="presOf" srcId="{FB14CDC7-BBBF-4E89-9769-11549F219CC5}" destId="{EFC64F97-B5E1-4E5E-8164-D890EC13D287}" srcOrd="0" destOrd="0" presId="urn:microsoft.com/office/officeart/2005/8/layout/cycle7"/>
    <dgm:cxn modelId="{685FA3A1-E086-4E8E-A6B1-6A79567B1853}" srcId="{BD902801-555B-4733-8FF9-312F6F895E9E}" destId="{12A300F5-0E3A-4F23-8690-2CEF1054038C}" srcOrd="0" destOrd="0" parTransId="{7F1CF545-6B7E-4E68-838A-A04903FD9209}" sibTransId="{EC342FD7-E56E-41D1-A4F3-FD4CEC5F3D85}"/>
    <dgm:cxn modelId="{E19CB2A4-125A-4527-A39F-E5A81081D53D}" srcId="{BD902801-555B-4733-8FF9-312F6F895E9E}" destId="{ED0BACB4-B075-421C-926C-AE6F0FAE8C5F}" srcOrd="1" destOrd="0" parTransId="{56FC7909-3D28-411A-B1E6-661950A47AE4}" sibTransId="{FB14CDC7-BBBF-4E89-9769-11549F219CC5}"/>
    <dgm:cxn modelId="{93122AF1-4712-4716-9A4B-83F29B73222F}" type="presOf" srcId="{12A300F5-0E3A-4F23-8690-2CEF1054038C}" destId="{BA7355BB-4607-459C-B09A-BEB4A19B7621}" srcOrd="0" destOrd="0" presId="urn:microsoft.com/office/officeart/2005/8/layout/cycle7"/>
    <dgm:cxn modelId="{50BA4A4C-2624-4C6F-9374-8560B60397EE}" type="presOf" srcId="{BD902801-555B-4733-8FF9-312F6F895E9E}" destId="{4CC48D67-A9AD-4684-927C-A9FA373F6E63}" srcOrd="0" destOrd="0" presId="urn:microsoft.com/office/officeart/2005/8/layout/cycle7"/>
    <dgm:cxn modelId="{DBD3877D-C472-437A-8382-7E97FE367717}" type="presOf" srcId="{2D1BF96D-E606-4FDE-906D-FDEB346824FA}" destId="{CD3974D1-A8DC-409F-AADB-AC6F87DD7E31}" srcOrd="0" destOrd="0" presId="urn:microsoft.com/office/officeart/2005/8/layout/cycle7"/>
    <dgm:cxn modelId="{B57B3954-2FB7-4677-AF44-72BD004857FD}" type="presOf" srcId="{3D9D2C89-A6B0-4F9A-BAC7-3FEF092D409D}" destId="{AFCE03A8-845A-4D09-B7A2-45C2BDB03124}" srcOrd="0" destOrd="0" presId="urn:microsoft.com/office/officeart/2005/8/layout/cycle7"/>
    <dgm:cxn modelId="{78814E90-CDC3-4A46-AEC6-BBFDC950028C}" srcId="{BD902801-555B-4733-8FF9-312F6F895E9E}" destId="{3D9D2C89-A6B0-4F9A-BAC7-3FEF092D409D}" srcOrd="2" destOrd="0" parTransId="{D97FC1A2-1FD4-46AC-8392-E608D3099613}" sibTransId="{2D1BF96D-E606-4FDE-906D-FDEB346824FA}"/>
    <dgm:cxn modelId="{3EFB532D-A988-453B-99C4-DBBABB9D90CA}" type="presOf" srcId="{EC342FD7-E56E-41D1-A4F3-FD4CEC5F3D85}" destId="{25ECC60A-342E-4539-BA28-7AEAFDE66852}" srcOrd="1" destOrd="0" presId="urn:microsoft.com/office/officeart/2005/8/layout/cycle7"/>
    <dgm:cxn modelId="{B98D6DAA-875D-4BE0-8ADC-27337B0E8B12}" type="presOf" srcId="{FB14CDC7-BBBF-4E89-9769-11549F219CC5}" destId="{3F82A85B-F391-4167-B3A4-B430E7E759A7}" srcOrd="1" destOrd="0" presId="urn:microsoft.com/office/officeart/2005/8/layout/cycle7"/>
    <dgm:cxn modelId="{67A15279-03D8-466D-AE32-C7D661F54FD6}" type="presParOf" srcId="{4CC48D67-A9AD-4684-927C-A9FA373F6E63}" destId="{BA7355BB-4607-459C-B09A-BEB4A19B7621}" srcOrd="0" destOrd="0" presId="urn:microsoft.com/office/officeart/2005/8/layout/cycle7"/>
    <dgm:cxn modelId="{AB30EF70-6346-46F0-84CB-6D947FDA2089}" type="presParOf" srcId="{4CC48D67-A9AD-4684-927C-A9FA373F6E63}" destId="{BE8766D6-5F17-4052-BBC1-111F6C0758AC}" srcOrd="1" destOrd="0" presId="urn:microsoft.com/office/officeart/2005/8/layout/cycle7"/>
    <dgm:cxn modelId="{2DFBB64E-EE1A-402D-B436-B73CD2904002}" type="presParOf" srcId="{BE8766D6-5F17-4052-BBC1-111F6C0758AC}" destId="{25ECC60A-342E-4539-BA28-7AEAFDE66852}" srcOrd="0" destOrd="0" presId="urn:microsoft.com/office/officeart/2005/8/layout/cycle7"/>
    <dgm:cxn modelId="{3302E60E-AB53-4CEB-9555-C54ED9F92084}" type="presParOf" srcId="{4CC48D67-A9AD-4684-927C-A9FA373F6E63}" destId="{776366A7-1E4E-4154-9649-2932B0CABC6C}" srcOrd="2" destOrd="0" presId="urn:microsoft.com/office/officeart/2005/8/layout/cycle7"/>
    <dgm:cxn modelId="{039F80FA-F33C-47E1-9115-C5A4D588CCBF}" type="presParOf" srcId="{4CC48D67-A9AD-4684-927C-A9FA373F6E63}" destId="{EFC64F97-B5E1-4E5E-8164-D890EC13D287}" srcOrd="3" destOrd="0" presId="urn:microsoft.com/office/officeart/2005/8/layout/cycle7"/>
    <dgm:cxn modelId="{1FA55BAF-EF82-4DF9-B0D4-5C74EA6BD0C6}" type="presParOf" srcId="{EFC64F97-B5E1-4E5E-8164-D890EC13D287}" destId="{3F82A85B-F391-4167-B3A4-B430E7E759A7}" srcOrd="0" destOrd="0" presId="urn:microsoft.com/office/officeart/2005/8/layout/cycle7"/>
    <dgm:cxn modelId="{DB25D2B2-C084-49F8-A955-B18F6EA5096F}" type="presParOf" srcId="{4CC48D67-A9AD-4684-927C-A9FA373F6E63}" destId="{AFCE03A8-845A-4D09-B7A2-45C2BDB03124}" srcOrd="4" destOrd="0" presId="urn:microsoft.com/office/officeart/2005/8/layout/cycle7"/>
    <dgm:cxn modelId="{AE848BD1-C66E-42C4-90F2-B5AEECAC509B}" type="presParOf" srcId="{4CC48D67-A9AD-4684-927C-A9FA373F6E63}" destId="{CD3974D1-A8DC-409F-AADB-AC6F87DD7E31}" srcOrd="5" destOrd="0" presId="urn:microsoft.com/office/officeart/2005/8/layout/cycle7"/>
    <dgm:cxn modelId="{423FDAA9-5DF4-45BE-86F1-0AF96DFCA0B9}" type="presParOf" srcId="{CD3974D1-A8DC-409F-AADB-AC6F87DD7E31}" destId="{0BCD13A7-5A18-454B-A0B9-F5807E9DCCF2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nyAthleticBuzzard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838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0"/>
            <a:ext cx="33528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অসুবিধাসমুহ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QNw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990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আখতার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Email:shahana12shs@gmail.com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ফোনঃ০১৭৪৫৫৬০৭০২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শ্রেণীঃনবম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বিষয়ঃফিন্যান্স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ওব্যাংকিং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তাংঃ২১-১১-২০১৯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724399" cy="3962400"/>
          </a:xfrm>
          <a:prstGeom prst="rect">
            <a:avLst/>
          </a:prstGeom>
        </p:spPr>
      </p:pic>
      <p:pic>
        <p:nvPicPr>
          <p:cNvPr id="3" name="Picture 2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4038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4343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ডিবেঞ্চার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76991">
            <a:off x="6490390" y="730670"/>
            <a:ext cx="2451379" cy="1396220"/>
          </a:xfrm>
          <a:prstGeom prst="rect">
            <a:avLst/>
          </a:prstGeom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64796">
            <a:off x="125272" y="4947003"/>
            <a:ext cx="2297737" cy="130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---------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ডিবেঞ্চা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0"/>
            <a:ext cx="2162175" cy="1847850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00"/>
            <a:ext cx="1981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>
              <a:buFont typeface="+mj-lt"/>
              <a:buAutoNum type="romanU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>
              <a:buFont typeface="+mj-lt"/>
              <a:buAutoNum type="romanU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>
              <a:buFont typeface="+mj-lt"/>
              <a:buAutoNum type="romanU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0"/>
            <a:ext cx="2466975" cy="1847850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438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28575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685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সময়ঃ৩মিনিট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429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শেয়ারে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487573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718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বিনিয়োগকারীর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দৃষ্টিকোন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তুলনামুলুক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116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Smit</cp:lastModifiedBy>
  <cp:revision>45</cp:revision>
  <dcterms:created xsi:type="dcterms:W3CDTF">2006-08-16T00:00:00Z</dcterms:created>
  <dcterms:modified xsi:type="dcterms:W3CDTF">2019-11-22T01:11:51Z</dcterms:modified>
</cp:coreProperties>
</file>