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  <p:sldMasterId id="2147484164" r:id="rId2"/>
    <p:sldMasterId id="2147484368" r:id="rId3"/>
    <p:sldMasterId id="2147484380" r:id="rId4"/>
    <p:sldMasterId id="2147484392" r:id="rId5"/>
    <p:sldMasterId id="2147484404" r:id="rId6"/>
    <p:sldMasterId id="2147484416" r:id="rId7"/>
    <p:sldMasterId id="2147484428" r:id="rId8"/>
    <p:sldMasterId id="2147484440" r:id="rId9"/>
    <p:sldMasterId id="2147484452" r:id="rId10"/>
    <p:sldMasterId id="2147484464" r:id="rId11"/>
    <p:sldMasterId id="2147484488" r:id="rId12"/>
    <p:sldMasterId id="2147484500" r:id="rId13"/>
  </p:sldMasterIdLst>
  <p:notesMasterIdLst>
    <p:notesMasterId r:id="rId3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74" r:id="rId25"/>
    <p:sldId id="267" r:id="rId26"/>
    <p:sldId id="268" r:id="rId27"/>
    <p:sldId id="269" r:id="rId28"/>
    <p:sldId id="270" r:id="rId29"/>
    <p:sldId id="271" r:id="rId30"/>
    <p:sldId id="272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86FAEA0-BB0D-44D7-A9CD-F99A34362E1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4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660"/>
  </p:normalViewPr>
  <p:slideViewPr>
    <p:cSldViewPr>
      <p:cViewPr varScale="1">
        <p:scale>
          <a:sx n="65" d="100"/>
          <a:sy n="65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3D9F7-18DE-4898-8C4B-8A26E12BD3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3ED440-15EF-4DC8-BC07-0E6C8211DE73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বস্ত্রশিল্প বা</a:t>
          </a:r>
        </a:p>
        <a:p>
          <a:r>
            <a:rPr lang="bn-BD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তাঁতশিল্প</a:t>
          </a:r>
          <a:endParaRPr lang="en-US" sz="20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AE66BA64-B07C-4F03-819D-76519F1F9BF7}" type="sibTrans" cxnId="{82C6EA3B-7946-4698-B572-44D961136ACE}">
      <dgm:prSet/>
      <dgm:spPr/>
      <dgm:t>
        <a:bodyPr/>
        <a:lstStyle/>
        <a:p>
          <a:endParaRPr lang="en-US"/>
        </a:p>
      </dgm:t>
    </dgm:pt>
    <dgm:pt modelId="{667C1B91-E505-4441-A8E0-82E508BECE1E}" type="parTrans" cxnId="{82C6EA3B-7946-4698-B572-44D961136ACE}">
      <dgm:prSet/>
      <dgm:spPr/>
      <dgm:t>
        <a:bodyPr/>
        <a:lstStyle/>
        <a:p>
          <a:endParaRPr lang="en-US"/>
        </a:p>
      </dgm:t>
    </dgm:pt>
    <dgm:pt modelId="{1863C2F1-7896-4CC8-AC30-0C84A8D74617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মৃৎশিল্প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F9EC8B0-88A0-4901-BAE9-61EB56B86121}" type="sibTrans" cxnId="{40F77749-9700-422E-8DE8-8DB70612E212}">
      <dgm:prSet/>
      <dgm:spPr/>
      <dgm:t>
        <a:bodyPr/>
        <a:lstStyle/>
        <a:p>
          <a:endParaRPr lang="en-US"/>
        </a:p>
      </dgm:t>
    </dgm:pt>
    <dgm:pt modelId="{07127604-1250-4381-9B62-C3952DF53D10}" type="parTrans" cxnId="{40F77749-9700-422E-8DE8-8DB70612E212}">
      <dgm:prSet/>
      <dgm:spPr/>
      <dgm:t>
        <a:bodyPr/>
        <a:lstStyle/>
        <a:p>
          <a:endParaRPr lang="en-US"/>
        </a:p>
      </dgm:t>
    </dgm:pt>
    <dgm:pt modelId="{4292FB59-305B-4D18-8794-758C37F8E4A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অন্যান্য শিল্প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FD8F8FD-13AE-4C82-8B62-0C4A189587DC}" type="sibTrans" cxnId="{F97BC48F-409A-4F1A-B18A-4203F2D69794}">
      <dgm:prSet/>
      <dgm:spPr/>
      <dgm:t>
        <a:bodyPr/>
        <a:lstStyle/>
        <a:p>
          <a:endParaRPr lang="en-US"/>
        </a:p>
      </dgm:t>
    </dgm:pt>
    <dgm:pt modelId="{5E5CDEAF-14D6-44D4-92C4-FE4F27FBDF40}" type="parTrans" cxnId="{F97BC48F-409A-4F1A-B18A-4203F2D69794}">
      <dgm:prSet/>
      <dgm:spPr/>
      <dgm:t>
        <a:bodyPr/>
        <a:lstStyle/>
        <a:p>
          <a:endParaRPr lang="en-US"/>
        </a:p>
      </dgm:t>
    </dgm:pt>
    <dgm:pt modelId="{3BD132A3-AC8C-4ED0-B777-626B059FC41C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কুটিরশিল্প</a:t>
          </a:r>
          <a:endParaRPr lang="en-US" sz="3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CB2B4D1D-BADE-46CE-9E55-B43AF2F3E1AB}" type="sibTrans" cxnId="{4058827D-200C-43E1-A98F-E56E37C11549}">
      <dgm:prSet/>
      <dgm:spPr/>
      <dgm:t>
        <a:bodyPr/>
        <a:lstStyle/>
        <a:p>
          <a:endParaRPr lang="en-US"/>
        </a:p>
      </dgm:t>
    </dgm:pt>
    <dgm:pt modelId="{96C033B7-4037-4945-9B45-34779576A0EC}" type="parTrans" cxnId="{4058827D-200C-43E1-A98F-E56E37C11549}">
      <dgm:prSet/>
      <dgm:spPr/>
      <dgm:t>
        <a:bodyPr/>
        <a:lstStyle/>
        <a:p>
          <a:endParaRPr lang="en-US"/>
        </a:p>
      </dgm:t>
    </dgm:pt>
    <dgm:pt modelId="{ABFA9F9C-BA65-4EA4-B197-6123B7F3211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কাঠশিল্প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21ADDF4-24F6-418F-AA31-4A3276E65540}" type="sibTrans" cxnId="{83013007-EF28-44B8-8A71-782F522724C9}">
      <dgm:prSet/>
      <dgm:spPr/>
      <dgm:t>
        <a:bodyPr/>
        <a:lstStyle/>
        <a:p>
          <a:endParaRPr lang="en-US"/>
        </a:p>
      </dgm:t>
    </dgm:pt>
    <dgm:pt modelId="{E0BC57E4-B5C3-434C-8C31-6F85B7EF2D74}" type="parTrans" cxnId="{83013007-EF28-44B8-8A71-782F522724C9}">
      <dgm:prSet/>
      <dgm:spPr/>
      <dgm:t>
        <a:bodyPr/>
        <a:lstStyle/>
        <a:p>
          <a:endParaRPr lang="en-US"/>
        </a:p>
      </dgm:t>
    </dgm:pt>
    <dgm:pt modelId="{A7FF6789-E3BC-4235-AB1C-39607629FF8E}" type="pres">
      <dgm:prSet presAssocID="{5C63D9F7-18DE-4898-8C4B-8A26E12BD3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04AFD1-5866-4C63-AAB0-BB5031BB84C3}" type="pres">
      <dgm:prSet presAssocID="{2F3ED440-15EF-4DC8-BC07-0E6C8211DE7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1AEBB-BFF9-44E9-BD83-84E060BFDCF2}" type="pres">
      <dgm:prSet presAssocID="{AE66BA64-B07C-4F03-819D-76519F1F9BF7}" presName="sibTrans" presStyleCnt="0"/>
      <dgm:spPr/>
    </dgm:pt>
    <dgm:pt modelId="{EB95ABE4-5A92-40DB-9A38-CF76086D835A}" type="pres">
      <dgm:prSet presAssocID="{1863C2F1-7896-4CC8-AC30-0C84A8D746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48D66-7712-4895-B92B-11519A10A606}" type="pres">
      <dgm:prSet presAssocID="{9F9EC8B0-88A0-4901-BAE9-61EB56B86121}" presName="sibTrans" presStyleCnt="0"/>
      <dgm:spPr/>
    </dgm:pt>
    <dgm:pt modelId="{42F37B34-D6B8-4DC6-8742-3AA46E4E78F3}" type="pres">
      <dgm:prSet presAssocID="{ABFA9F9C-BA65-4EA4-B197-6123B7F3211F}" presName="node" presStyleLbl="node1" presStyleIdx="2" presStyleCnt="5" custLinFactNeighborX="-2343" custLinFactNeighborY="-3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FCC92-C3D3-4BB5-B1B5-8515689D09CD}" type="pres">
      <dgm:prSet presAssocID="{021ADDF4-24F6-418F-AA31-4A3276E65540}" presName="sibTrans" presStyleCnt="0"/>
      <dgm:spPr/>
    </dgm:pt>
    <dgm:pt modelId="{B754F9B6-E92F-41A2-ADFB-F1FC30796013}" type="pres">
      <dgm:prSet presAssocID="{3BD132A3-AC8C-4ED0-B777-626B059FC41C}" presName="node" presStyleLbl="node1" presStyleIdx="3" presStyleCnt="5" custLinFactNeighborX="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06018-9F77-4B50-A743-38F376BA1E6B}" type="pres">
      <dgm:prSet presAssocID="{CB2B4D1D-BADE-46CE-9E55-B43AF2F3E1AB}" presName="sibTrans" presStyleCnt="0"/>
      <dgm:spPr/>
    </dgm:pt>
    <dgm:pt modelId="{FCFA09DB-E5A1-4334-B24D-77FC2F61DF8E}" type="pres">
      <dgm:prSet presAssocID="{4292FB59-305B-4D18-8794-758C37F8E4A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55DB25-0187-4406-9D13-6106C509B2B2}" type="presOf" srcId="{5C63D9F7-18DE-4898-8C4B-8A26E12BD38C}" destId="{A7FF6789-E3BC-4235-AB1C-39607629FF8E}" srcOrd="0" destOrd="0" presId="urn:microsoft.com/office/officeart/2005/8/layout/default"/>
    <dgm:cxn modelId="{82C6EA3B-7946-4698-B572-44D961136ACE}" srcId="{5C63D9F7-18DE-4898-8C4B-8A26E12BD38C}" destId="{2F3ED440-15EF-4DC8-BC07-0E6C8211DE73}" srcOrd="0" destOrd="0" parTransId="{667C1B91-E505-4441-A8E0-82E508BECE1E}" sibTransId="{AE66BA64-B07C-4F03-819D-76519F1F9BF7}"/>
    <dgm:cxn modelId="{40F77749-9700-422E-8DE8-8DB70612E212}" srcId="{5C63D9F7-18DE-4898-8C4B-8A26E12BD38C}" destId="{1863C2F1-7896-4CC8-AC30-0C84A8D74617}" srcOrd="1" destOrd="0" parTransId="{07127604-1250-4381-9B62-C3952DF53D10}" sibTransId="{9F9EC8B0-88A0-4901-BAE9-61EB56B86121}"/>
    <dgm:cxn modelId="{3CCEF28F-3558-4B7F-A62A-087A175719AC}" type="presOf" srcId="{3BD132A3-AC8C-4ED0-B777-626B059FC41C}" destId="{B754F9B6-E92F-41A2-ADFB-F1FC30796013}" srcOrd="0" destOrd="0" presId="urn:microsoft.com/office/officeart/2005/8/layout/default"/>
    <dgm:cxn modelId="{83013007-EF28-44B8-8A71-782F522724C9}" srcId="{5C63D9F7-18DE-4898-8C4B-8A26E12BD38C}" destId="{ABFA9F9C-BA65-4EA4-B197-6123B7F3211F}" srcOrd="2" destOrd="0" parTransId="{E0BC57E4-B5C3-434C-8C31-6F85B7EF2D74}" sibTransId="{021ADDF4-24F6-418F-AA31-4A3276E65540}"/>
    <dgm:cxn modelId="{6B1C1083-B32E-410D-BB53-0C84A312CEF5}" type="presOf" srcId="{2F3ED440-15EF-4DC8-BC07-0E6C8211DE73}" destId="{3F04AFD1-5866-4C63-AAB0-BB5031BB84C3}" srcOrd="0" destOrd="0" presId="urn:microsoft.com/office/officeart/2005/8/layout/default"/>
    <dgm:cxn modelId="{B68E08EC-A3A8-4393-955A-7BFD883EEAA9}" type="presOf" srcId="{ABFA9F9C-BA65-4EA4-B197-6123B7F3211F}" destId="{42F37B34-D6B8-4DC6-8742-3AA46E4E78F3}" srcOrd="0" destOrd="0" presId="urn:microsoft.com/office/officeart/2005/8/layout/default"/>
    <dgm:cxn modelId="{B954B1F0-FE2B-403C-BCB8-9115C38B0467}" type="presOf" srcId="{4292FB59-305B-4D18-8794-758C37F8E4A6}" destId="{FCFA09DB-E5A1-4334-B24D-77FC2F61DF8E}" srcOrd="0" destOrd="0" presId="urn:microsoft.com/office/officeart/2005/8/layout/default"/>
    <dgm:cxn modelId="{FCFA8D70-E0C3-4040-B4A9-B0ED96C50376}" type="presOf" srcId="{1863C2F1-7896-4CC8-AC30-0C84A8D74617}" destId="{EB95ABE4-5A92-40DB-9A38-CF76086D835A}" srcOrd="0" destOrd="0" presId="urn:microsoft.com/office/officeart/2005/8/layout/default"/>
    <dgm:cxn modelId="{F97BC48F-409A-4F1A-B18A-4203F2D69794}" srcId="{5C63D9F7-18DE-4898-8C4B-8A26E12BD38C}" destId="{4292FB59-305B-4D18-8794-758C37F8E4A6}" srcOrd="4" destOrd="0" parTransId="{5E5CDEAF-14D6-44D4-92C4-FE4F27FBDF40}" sibTransId="{EFD8F8FD-13AE-4C82-8B62-0C4A189587DC}"/>
    <dgm:cxn modelId="{4058827D-200C-43E1-A98F-E56E37C11549}" srcId="{5C63D9F7-18DE-4898-8C4B-8A26E12BD38C}" destId="{3BD132A3-AC8C-4ED0-B777-626B059FC41C}" srcOrd="3" destOrd="0" parTransId="{96C033B7-4037-4945-9B45-34779576A0EC}" sibTransId="{CB2B4D1D-BADE-46CE-9E55-B43AF2F3E1AB}"/>
    <dgm:cxn modelId="{E89A149F-BD4F-4186-A27D-015BCEEBD879}" type="presParOf" srcId="{A7FF6789-E3BC-4235-AB1C-39607629FF8E}" destId="{3F04AFD1-5866-4C63-AAB0-BB5031BB84C3}" srcOrd="0" destOrd="0" presId="urn:microsoft.com/office/officeart/2005/8/layout/default"/>
    <dgm:cxn modelId="{BCA480B4-D3B8-4FC7-97FB-223920612FAE}" type="presParOf" srcId="{A7FF6789-E3BC-4235-AB1C-39607629FF8E}" destId="{6021AEBB-BFF9-44E9-BD83-84E060BFDCF2}" srcOrd="1" destOrd="0" presId="urn:microsoft.com/office/officeart/2005/8/layout/default"/>
    <dgm:cxn modelId="{644572EA-6A8C-498E-A7E9-B611057BF600}" type="presParOf" srcId="{A7FF6789-E3BC-4235-AB1C-39607629FF8E}" destId="{EB95ABE4-5A92-40DB-9A38-CF76086D835A}" srcOrd="2" destOrd="0" presId="urn:microsoft.com/office/officeart/2005/8/layout/default"/>
    <dgm:cxn modelId="{0FA4525D-12F1-411E-B138-41373751A4EF}" type="presParOf" srcId="{A7FF6789-E3BC-4235-AB1C-39607629FF8E}" destId="{89F48D66-7712-4895-B92B-11519A10A606}" srcOrd="3" destOrd="0" presId="urn:microsoft.com/office/officeart/2005/8/layout/default"/>
    <dgm:cxn modelId="{87B8B34C-22C3-49A1-9E65-C46E8B9F93DD}" type="presParOf" srcId="{A7FF6789-E3BC-4235-AB1C-39607629FF8E}" destId="{42F37B34-D6B8-4DC6-8742-3AA46E4E78F3}" srcOrd="4" destOrd="0" presId="urn:microsoft.com/office/officeart/2005/8/layout/default"/>
    <dgm:cxn modelId="{4DE1239D-265C-4F49-8D31-145439A71940}" type="presParOf" srcId="{A7FF6789-E3BC-4235-AB1C-39607629FF8E}" destId="{F25FCC92-C3D3-4BB5-B1B5-8515689D09CD}" srcOrd="5" destOrd="0" presId="urn:microsoft.com/office/officeart/2005/8/layout/default"/>
    <dgm:cxn modelId="{339E167A-ED00-48B5-940C-3F9905FF871E}" type="presParOf" srcId="{A7FF6789-E3BC-4235-AB1C-39607629FF8E}" destId="{B754F9B6-E92F-41A2-ADFB-F1FC30796013}" srcOrd="6" destOrd="0" presId="urn:microsoft.com/office/officeart/2005/8/layout/default"/>
    <dgm:cxn modelId="{67907E70-1B0B-43FF-9029-8A406BD71A12}" type="presParOf" srcId="{A7FF6789-E3BC-4235-AB1C-39607629FF8E}" destId="{7A306018-9F77-4B50-A743-38F376BA1E6B}" srcOrd="7" destOrd="0" presId="urn:microsoft.com/office/officeart/2005/8/layout/default"/>
    <dgm:cxn modelId="{2A9A3039-7806-4D08-AA9E-B4895D99E2CF}" type="presParOf" srcId="{A7FF6789-E3BC-4235-AB1C-39607629FF8E}" destId="{FCFA09DB-E5A1-4334-B24D-77FC2F61DF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4AFD1-5866-4C63-AAB0-BB5031BB84C3}">
      <dsp:nvSpPr>
        <dsp:cNvPr id="0" name=""/>
        <dsp:cNvSpPr/>
      </dsp:nvSpPr>
      <dsp:spPr>
        <a:xfrm>
          <a:off x="1006669" y="2604"/>
          <a:ext cx="2016695" cy="1210017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বস্ত্রশিল্প বা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তাঁতশিল্প</a:t>
          </a:r>
          <a:endParaRPr lang="en-US" sz="20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1006669" y="2604"/>
        <a:ext cx="2016695" cy="1210017"/>
      </dsp:txXfrm>
    </dsp:sp>
    <dsp:sp modelId="{EB95ABE4-5A92-40DB-9A38-CF76086D835A}">
      <dsp:nvSpPr>
        <dsp:cNvPr id="0" name=""/>
        <dsp:cNvSpPr/>
      </dsp:nvSpPr>
      <dsp:spPr>
        <a:xfrm>
          <a:off x="3225034" y="2604"/>
          <a:ext cx="2016695" cy="121001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মৃৎশিল্প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225034" y="2604"/>
        <a:ext cx="2016695" cy="1210017"/>
      </dsp:txXfrm>
    </dsp:sp>
    <dsp:sp modelId="{42F37B34-D6B8-4DC6-8742-3AA46E4E78F3}">
      <dsp:nvSpPr>
        <dsp:cNvPr id="0" name=""/>
        <dsp:cNvSpPr/>
      </dsp:nvSpPr>
      <dsp:spPr>
        <a:xfrm>
          <a:off x="959418" y="1371601"/>
          <a:ext cx="2016695" cy="121001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কাঠশিল্প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959418" y="1371601"/>
        <a:ext cx="2016695" cy="1210017"/>
      </dsp:txXfrm>
    </dsp:sp>
    <dsp:sp modelId="{B754F9B6-E92F-41A2-ADFB-F1FC30796013}">
      <dsp:nvSpPr>
        <dsp:cNvPr id="0" name=""/>
        <dsp:cNvSpPr/>
      </dsp:nvSpPr>
      <dsp:spPr>
        <a:xfrm>
          <a:off x="3241107" y="1414291"/>
          <a:ext cx="2016695" cy="1210017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কুটিরশিল্প</a:t>
          </a:r>
          <a:endParaRPr lang="en-US" sz="32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241107" y="1414291"/>
        <a:ext cx="2016695" cy="1210017"/>
      </dsp:txXfrm>
    </dsp:sp>
    <dsp:sp modelId="{FCFA09DB-E5A1-4334-B24D-77FC2F61DF8E}">
      <dsp:nvSpPr>
        <dsp:cNvPr id="0" name=""/>
        <dsp:cNvSpPr/>
      </dsp:nvSpPr>
      <dsp:spPr>
        <a:xfrm>
          <a:off x="2115852" y="2825978"/>
          <a:ext cx="2016695" cy="121001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অন্যান্য শিল্প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115852" y="2825978"/>
        <a:ext cx="2016695" cy="1210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84417-0997-4251-8CDA-E2A8672BF92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CADC4-391E-4D45-8B48-0B07F6B3B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CADC4-391E-4D45-8B48-0B07F6B3BE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2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560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832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48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14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538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161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2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0191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82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441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4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0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023"/>
            <a:ext cx="9144000" cy="6098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818" y="20782"/>
            <a:ext cx="6096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জামদানি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4196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মসলিনের শিল্পধারা বহন করে জামদানির উৎপত্তি।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উৎপত্তি স্থান- নারায়নগঞ্জ, ঢাকা, টাঙ্গাইল।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64" y="381000"/>
            <a:ext cx="4648200" cy="34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5" y="298073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খাদি বা খদ্দর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261991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তুলা দিয়ে সুতা তৈরি হতে শুরু করে এর পুরোটাই হাতে প্রস্তুত করা হয়।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উৎপত্তি স্থান- কুমিল্লা, নোয়াখালী, চট্টগ্রাম।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3" y="76200"/>
            <a:ext cx="4468508" cy="2904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27" y="90055"/>
            <a:ext cx="4186965" cy="29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নকশিকাঁথা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891" y="3811240"/>
            <a:ext cx="4904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কাঁথার প্রতিটি ফোঁড়ের মধ্যে লুকিয়ে আছে এক একটি পরিবারের কাহিনী, তাদের পরিবেশ, তাদের জীবনগাঁথা।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47968"/>
            <a:ext cx="3571876" cy="3325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667000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নকশিকাঁথা আমাদের গ্রামীণ লোকশিল্প।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75" y="76201"/>
            <a:ext cx="455342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মৃৎশিল্প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68063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মৃৎশিল্পের কিছু উদাহরন হচ্ছে-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64" y="38541"/>
            <a:ext cx="3445350" cy="2580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72259"/>
            <a:ext cx="3810000" cy="3747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261922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হাঁড়ি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491" y="6019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দুর্গা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77" y="3345873"/>
            <a:ext cx="4041318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38800" y="6019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ফুলদানি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3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4165" y="-762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কাঠশিল্প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005" y="89980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ধরনের কাজকে বলা হয় হাসিয়া। এর কয়েকটি উদাহরন হচ্ছে-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03" y="4191000"/>
            <a:ext cx="3324578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3" y="1657182"/>
            <a:ext cx="2810317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5" y="2681985"/>
            <a:ext cx="4581048" cy="33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কুটিরশিল্প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3716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কুটিরশিল্পের উদাহরন হচ্ছে-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09" y="788642"/>
            <a:ext cx="2772167" cy="2834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26" y="4267200"/>
            <a:ext cx="2772168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54" y="2224168"/>
            <a:ext cx="3415145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68" y="4267200"/>
            <a:ext cx="2838450" cy="2154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94909"/>
            <a:ext cx="2590800" cy="22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371600" y="457200"/>
            <a:ext cx="6324600" cy="2438400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891" y="3124200"/>
            <a:ext cx="8610600" cy="1866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বস্ত্রশিল্পের  কি কি উপকরন বাঙ্গালির ঐতিহ্য বহন করে?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মৃৎশিল্পের  কয়েকটি উদাহরন দাও।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058" y="152400"/>
            <a:ext cx="300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676400"/>
            <a:ext cx="7239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কামরুল হাসান কত সালে জন্মগ্রহন করেন?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দক্ষতা 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99907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প্রতীকধর্মী 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58382"/>
            <a:ext cx="2109763" cy="1582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48200"/>
            <a:ext cx="3218780" cy="18185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2895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=নিপুণতা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35301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=নিদর্শনজ্ঞাপন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u="sng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218" y="3382557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 এলাকায়  দেখা কয়েকটি লোকশিল্প  সম্পর্কে লিখ।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17830" cy="6529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236" y="152400"/>
            <a:ext cx="7315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057399"/>
            <a:ext cx="548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iZb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Nivgx</a:t>
            </a:r>
            <a:endParaRPr lang="bn-BD" sz="5400" dirty="0" smtClean="0">
              <a:solidFill>
                <a:srgbClr val="00206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mvc‡jRv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g‡Wj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 স্কুল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182" y="1447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শ্রেণি- অষ্টম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6182" y="30480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বিষয়- বাংলা  ১ম  পত্র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77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33400"/>
            <a:ext cx="2667000" cy="914400"/>
          </a:xfrm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86868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bn-BD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লেখক কামরুল হাসান সম্পর্কে বলতে পারবে।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বাংলাদেশের লোকশিল্পের ঐতিহ্য সমূহ লিখতে পারবে।</a:t>
            </a:r>
          </a:p>
          <a:p>
            <a:pPr marL="0" indent="0">
              <a:buNone/>
            </a:pPr>
            <a:r>
              <a:rPr lang="en-US" sz="360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 শব্দের অর্থ বলতে পারবে।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72453"/>
            <a:ext cx="3270759" cy="2085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2453"/>
            <a:ext cx="4764992" cy="5391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66" y="3086099"/>
            <a:ext cx="3045593" cy="249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2192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আমাদের লোকশিল্প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29013"/>
            <a:ext cx="8757645" cy="31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2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24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6670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জন্ম-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১৯২১ খ্রিষ্টাব্দে, কলকাতায়।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কর্মজীবন-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 দীর্ঘকাল ঢাকা চারু ও কারুকলা ইনিস্টিটিউটের 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অধ্যাপক ছিলেন।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মৃত্যু-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১৯৮৮ খ্রিষ্টাব্দের ২রা ফেব্রুয়ারি, ঢাকায়।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782" y="1219200"/>
            <a:ext cx="424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লেখক-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কামরুল হাসান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2813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দেশি উপকরন দিয়ে দেশের মানুষের হাতে  তৈরি শিল্পসম্মত  দ্রব্য।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6247063"/>
              </p:ext>
            </p:extLst>
          </p:nvPr>
        </p:nvGraphicFramePr>
        <p:xfrm>
          <a:off x="1752600" y="2438400"/>
          <a:ext cx="6248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69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বস্ত্রশিল্প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286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মসলিন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470289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অপূর্ব কারিগরি দক্ষতা ও শিল্পমানের জন্য এটি দুনিয়া জুড়ে বিখ্যাত ছিল।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 এত সূক্ষ্ম ছিল যে ছোট একটি আংটির ভিতরে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অনায়াসে ঢুকে যেতো।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উৎপত্তি স্থান- ঢাকার অদূরে ডেমরা এলাকা।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685"/>
            <a:ext cx="2819400" cy="3422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38200"/>
            <a:ext cx="3197283" cy="240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24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287</Words>
  <Application>Microsoft Office PowerPoint</Application>
  <PresentationFormat>On-screen Show (4:3)</PresentationFormat>
  <Paragraphs>68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BlackTie</vt:lpstr>
      <vt:lpstr>Angles</vt:lpstr>
      <vt:lpstr>Paper</vt:lpstr>
      <vt:lpstr>Solstice</vt:lpstr>
      <vt:lpstr>Apex</vt:lpstr>
      <vt:lpstr>Couture</vt:lpstr>
      <vt:lpstr>Flow</vt:lpstr>
      <vt:lpstr>Concourse</vt:lpstr>
      <vt:lpstr>Austin</vt:lpstr>
      <vt:lpstr>Hardcover</vt:lpstr>
      <vt:lpstr>1_Angles</vt:lpstr>
      <vt:lpstr>Trek</vt:lpstr>
      <vt:lpstr>Office Theme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119</cp:revision>
  <dcterms:created xsi:type="dcterms:W3CDTF">2006-08-16T00:00:00Z</dcterms:created>
  <dcterms:modified xsi:type="dcterms:W3CDTF">2019-11-22T13:23:21Z</dcterms:modified>
</cp:coreProperties>
</file>