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59" r:id="rId9"/>
    <p:sldId id="258" r:id="rId10"/>
    <p:sldId id="257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5" r:id="rId19"/>
    <p:sldId id="267" r:id="rId20"/>
    <p:sldId id="256" r:id="rId21"/>
    <p:sldId id="277" r:id="rId22"/>
    <p:sldId id="276" r:id="rId23"/>
    <p:sldId id="281" r:id="rId24"/>
    <p:sldId id="282" r:id="rId25"/>
    <p:sldId id="279" r:id="rId26"/>
    <p:sldId id="278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99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153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62484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বয়ঃসন্ধিকালে শারীরিক পরিবর্তন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700" y="5961965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একটু বেশি ঘাম হওয়া।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134100" cy="355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বয়ঃসন্ধিকালে শারীরিক পরিবর্তন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715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ত্বক তৈলাক্ত হওয়া ।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524000"/>
            <a:ext cx="714375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বয়ঃসন্ধিকালে শারীরিক পরিবর্তন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5715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মুখে ব্রন উঠা ।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6324600" cy="374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বয়ঃসন্ধিকালে শারীরিক পরিবর্তন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410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শরীরের ওজন বৃদ্ধি পাওয়া।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748337" cy="3805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বয়ঃসন্ধিকালে শারীরিক পরিবর্তন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5638800"/>
            <a:ext cx="547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ছেলেদের গলার স্বর পরিবর্তন হওয়া।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6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6" y="1447800"/>
            <a:ext cx="36830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8862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05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বয়ঃসন্ধিকালে শারীরিক পরিবর্তন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5867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মাং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পেশি সুগঠিত হওয়া।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78840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বয়ঃসন্ধিকালে শারীরিক পরিবর্তন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791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সময় ছেলেদের দাড়ি-গোঁফ গজাতে শুরু করে।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4572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0386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0114" y="318655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বয়ঃসন্ধিকালে 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মানসিক  পরিবর্তন 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10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সময়ে অনেকেই খুব আবেগপ্রবণ হয় বা অল্পতেই হতাশ হয়ে পড়ে।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27676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বয়ঃসন্ধিকালে শরীরের যত্ন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575173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পরিষ্কার পরিচ্ছন্ন থাকতে হবে।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219200"/>
            <a:ext cx="6191250" cy="412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4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229100" cy="3677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0"/>
            <a:ext cx="44196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304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বয়ঃসন্ধিকালে শরীরের যত্ন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638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সময় পুষ্টিকর খাবার খেতে হবে।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905000"/>
            <a:ext cx="1524000" cy="44958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133600" y="228600"/>
            <a:ext cx="4800600" cy="1524000"/>
          </a:xfrm>
          <a:prstGeom prst="cloud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905000"/>
            <a:ext cx="3695700" cy="44958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মোছাঃ লাকী আখতার পারভীন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বিহারী সরকারি প্রাথমিক বিদ্যালয়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পীরগাছা, রংপুর।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5900" y="1905000"/>
            <a:ext cx="3695700" cy="44958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৫ম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 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বয়ঃসন্ধি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 ২০১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খ্রিঃ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295400"/>
            <a:ext cx="40386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29961" r="16719"/>
          <a:stretch/>
        </p:blipFill>
        <p:spPr>
          <a:xfrm>
            <a:off x="152400" y="1295399"/>
            <a:ext cx="4267200" cy="312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81200" y="31382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বয়ঃসন্ধিকালে  করণীয়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724400"/>
            <a:ext cx="8496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বয়ঃসন্ধিকালে শরীরের পরিবর্তনের কারণে দুঃশ্চিন্তা না করে মা-বাবা, শিক্ষক কিংবা বড় ভাই বা বোনের সাথে পরামর্শ করতে হবে। 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8"/>
          <a:stretch/>
        </p:blipFill>
        <p:spPr>
          <a:xfrm>
            <a:off x="0" y="914400"/>
            <a:ext cx="9067800" cy="56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0"/>
            <a:ext cx="8991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 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89916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টিক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bn-IN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বয়ঃসন্ধিকাল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শুরুর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৩-৬                        খ. ৮-১৪ 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৮-১৩                        ঘ. ১৫-২৫ 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বন্ধুভাবাপন্ন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খ.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লেখাপড়ায়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মনোযোগী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গ.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গলার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নিপার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খ.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কাজকর্ম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জানাবে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ঘ।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মা-বাবার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2" y="12192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bn-BD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2004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bn-BD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587663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bn-BD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বয়সন্ধিঃকালে অনেকেই খুব ____________ হয়।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বয়ঃসন্ধিকালে _______________ খাদ্য গ্রহণ করা খুবই জরুরি।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বয়ঃসন্ধিকালে কোনো কিছু নিয়ে ______________ সৃষ্টি হতে পারে।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1295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প্রবণ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362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 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200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বিভ্রান্তি 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4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991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 বামপাশের বাক্যাংশের সাথে ডানপাশের বাক্যাংশের মিল কর।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07987"/>
              </p:ext>
            </p:extLst>
          </p:nvPr>
        </p:nvGraphicFramePr>
        <p:xfrm>
          <a:off x="228600" y="990600"/>
          <a:ext cx="8458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 পাশ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 পাশ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ক)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বয়ঃসন্ধি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কালে শরীরের 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বৃদ্ধি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পায় না 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বয়ঃসন্ধিকালে ছেলেদের 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থেকে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১৩ বছরে শুরু হয়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 মেয়েদের ক্ষেত্রে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বয়ঃসন্ধি 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 ছেলেদের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চেয়ে বেশি 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ঘ)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বয়ঃসন্ধিকালে অনেকেই খুব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গলার স্বরের পরিবর্তন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হয়।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ঙ)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বয়ঃসন্ধিকালে শরীরে বেশ কিছু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ওজন বৃদ্ধি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পায়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</a:t>
                      </a:r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বেগপ্রবণ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হয়।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GB" sz="28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পরিবর্তন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দেখা যায়। </a:t>
                      </a:r>
                      <a:endParaRPr lang="en-GB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038600" y="2057400"/>
            <a:ext cx="1828800" cy="2667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62400" y="2819400"/>
            <a:ext cx="11430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86200" y="2743200"/>
            <a:ext cx="11430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67200" y="4191000"/>
            <a:ext cx="12954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14800" y="4876800"/>
            <a:ext cx="12954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2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6629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bn-IN" sz="4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</a:p>
          <a:p>
            <a:pPr algn="ctr"/>
            <a:endParaRPr lang="bn-IN" sz="4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প্রশ্নের উত্তর লেখ</a:t>
            </a:r>
            <a:r>
              <a:rPr lang="bn-IN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বয়ঃসন্ধিকা</a:t>
            </a:r>
            <a:r>
              <a:rPr lang="bn-IN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 কী? এ সময়ের দুইটি শারীরিক পরিবর্তন লেখ। বয়ঃসন্ধিকালে শরীরের যত্ন সম্পর্কে দুইটি বাক্য লেখ। 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86800" cy="655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48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bn-IN" sz="4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সংক্ষেপে উত্তর লেখ</a:t>
            </a:r>
            <a:r>
              <a:rPr lang="bn-IN" sz="4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বয়ঃসন্ধিকাল কী?</a:t>
            </a:r>
          </a:p>
          <a:p>
            <a:r>
              <a:rPr lang="bn-BD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২।বয়ঃসন্ধিকালে শরীরের পরিবর্তনের কারণে দু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শ্চিন্তা হলে তুমি কী করবে?</a:t>
            </a:r>
          </a:p>
          <a:p>
            <a:r>
              <a:rPr lang="bn-BD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বয়ঃসন্ধি কালে</a:t>
            </a:r>
            <a:r>
              <a:rPr lang="bn-IN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কীভাবে তুমি তোমার শরীরের যত্ন নিবে তা তিনটি বাক্যে লিখ। </a:t>
            </a:r>
            <a:endParaRPr lang="en-US" sz="4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4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70104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04800"/>
            <a:ext cx="54102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আবার দেখা হবে </a:t>
            </a:r>
            <a:endParaRPr lang="en-US" sz="600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6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57400" y="228600"/>
            <a:ext cx="4876800" cy="1828800"/>
          </a:xfrm>
          <a:prstGeom prst="cloudCallout">
            <a:avLst/>
          </a:prstGeom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8458200" cy="353943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৯.৩.১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স্পম্পর্কে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৯.৩.২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৯.৩.৩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বয়ঃসন্ধিকালে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2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838200"/>
            <a:ext cx="8991600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76200"/>
            <a:ext cx="89154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এসো আমরা ছবিটি দেখি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পড়ব</a:t>
            </a:r>
          </a:p>
          <a:p>
            <a:pPr algn="ctr"/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বয়ঃসন্ধি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0"/>
            <a:ext cx="8305800" cy="19812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</a:t>
            </a:r>
            <a:endParaRPr lang="bn-BD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 হলো জীবনের এমন এক পর্যায় যখন আমাদের শরীর শিশু অবস্থা থেকে কিশোর অবস্থায় পৌঁছায়।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2600" y="152400"/>
            <a:ext cx="5638800" cy="4267200"/>
            <a:chOff x="1752600" y="152400"/>
            <a:chExt cx="5638800" cy="3886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2400"/>
              <a:ext cx="5638800" cy="38862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962400" y="152400"/>
              <a:ext cx="2286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42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936" y="4572000"/>
            <a:ext cx="4267200" cy="1981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মেয়েদের ক্ষেত্রে বয়ঃসন্ধি  </a:t>
            </a:r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থেকে </a:t>
            </a:r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১৩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বছর বয়সে শুরু হয়।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1165" y="4585855"/>
            <a:ext cx="4696690" cy="1981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ছেলেদের ক্ষেত্রে বয়ঃসন্ধি  </a:t>
            </a:r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থেকে </a:t>
            </a:r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বছর বয়সে শুরু হয়।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64"/>
          <a:stretch/>
        </p:blipFill>
        <p:spPr>
          <a:xfrm>
            <a:off x="117764" y="367145"/>
            <a:ext cx="4329545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6"/>
          <a:stretch/>
        </p:blipFill>
        <p:spPr>
          <a:xfrm>
            <a:off x="4572000" y="381000"/>
            <a:ext cx="4571999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8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t="27112" b="12656"/>
          <a:stretch/>
        </p:blipFill>
        <p:spPr>
          <a:xfrm>
            <a:off x="2133600" y="1143000"/>
            <a:ext cx="4191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বয়ঃসন্ধিকালে শারীরিক পরিবর্তন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867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দ্রুত লম্বা হওয়া ।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/>
          <a:stretch/>
        </p:blipFill>
        <p:spPr>
          <a:xfrm>
            <a:off x="1447800" y="1447800"/>
            <a:ext cx="5368636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বয়ঃসন্ধিকালে শারীরিক পরিবর্তন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618" y="5791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শরীরের গঠন পরিবর্তন হওয়া।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564</Words>
  <Application>Microsoft Office PowerPoint</Application>
  <PresentationFormat>On-screen Show (4:3)</PresentationFormat>
  <Paragraphs>104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20</cp:revision>
  <dcterms:created xsi:type="dcterms:W3CDTF">2006-08-16T00:00:00Z</dcterms:created>
  <dcterms:modified xsi:type="dcterms:W3CDTF">2019-11-22T10:11:48Z</dcterms:modified>
</cp:coreProperties>
</file>