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AEC1-6738-40EE-937A-C5869B2BE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68B4C-E32B-4E98-A8AE-341802691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B1011-B96A-47FC-9C41-F731F5EF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390A4-DA5F-44E2-91CD-4521C6F17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FF6CA-A0DF-4181-849F-15F13144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4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C93DB-421C-422E-B20F-95FC0F03B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6FB4E-82EA-4785-AA20-85A6EDEBF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2714D-2C91-43C4-A509-3F3DAADF4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DC0BC-18EF-41C9-8A68-A57861EB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64C6F-3157-44DB-A343-C2D47670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1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308F50-D4D0-45E6-B653-1573A01DC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BA914-4675-44A4-87B0-44153342D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AE748-895A-471F-82EC-FC926BE90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D471C-D922-4276-93E8-2C69B8B1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F80D9-1724-45CB-BC88-04102A35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0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2CD41-41A6-492D-8315-6D4A1163F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50019-6E93-475C-B380-6F7A8253C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3A0F0-F91F-4BA2-A8CB-FB991EB6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E618E-555A-419C-B8F2-036710F0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9FF81-2308-48E7-BDBD-EB4C834C0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3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40D02-3DDF-42BC-B30C-673F7C39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1D813-2E6E-42E7-8C3E-6BBB67B36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0489C-E4D3-4F1E-B66D-7CC758D8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A25B5-2FED-4516-A7CF-1BC359B4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A1430-92DD-4D94-BFD6-090AD052F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9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64C4B-CE39-493D-9245-B26D29BF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79EE-1927-490A-B1D7-2AC5EC4AB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B5F6F-E3DC-4383-A2F5-87ED60046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5D65A-015A-467D-BAAD-030630BAA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D42FC-162E-4282-92B2-235513F9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A0EA4-8731-471C-AC54-F885A964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3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4DCE-0CCA-4A2D-B19D-55320DD41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8A3B5-0647-41A3-B4E1-E2BB3C7FE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744BD-6C7B-43D4-9A79-7FAE0077B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9E2F7-52F2-43F8-82D6-97D3C9AC9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7E9333-28A4-4697-B56E-FD0A12E20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29F95A-B831-409C-8BED-024F94C2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6D2B6-5E8C-46E4-909C-E6BAD02F1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3CF11-5193-4202-B3C7-27ADD0BA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EF83-7598-429E-A6AC-8CB7F63F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E29FFD-2386-4FE5-B2AD-F1B0DC36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308C3-ECF3-4D81-A507-6DD9379B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37C21-D30A-400E-9EAB-4561607A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2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B21E6D-8DCA-4965-8B2B-68650B6B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9C39F-74BC-46CD-842C-0AC68661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EA1B7-5CF3-4C0A-97E2-C1985717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6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1934-04B7-406A-8AED-5A793A63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F2FC1-4ACD-41CF-9987-76477148C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AEE25-1E10-40E3-8E74-BFFBA2654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1B0FF-0DC6-4617-BC09-4A95E93C0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86766-A810-4223-B305-FA4EC2F8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B87AB-0004-4F3F-8A69-43F3613D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7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1A96B-516F-45BD-BA9A-F053154FB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D0167-D46A-465A-A08B-1E024F845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598A7-A6BB-4B42-97B2-148B400A9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94BEE-BBD7-4492-B6DC-22ED6626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00F0-74C7-4577-A536-034457E39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85276-A3C6-43FE-ACD2-A688B723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6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153059-D379-4D77-9CC0-3A83DA5B4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88D5A-210D-4BFE-B45E-DB1352071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93D5-2D71-4CDC-BBF1-4724423CFC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A45E-42C5-4F7F-B208-308A1256113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D10B5-FB4F-434B-9600-84BE3B102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8771E-BAD5-4720-80A1-8B1D56F11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AD76-9407-40F3-A07F-70315B09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9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5EA2A-9DEB-4BF6-87D5-AA9B1089E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0EAEE-C281-40EF-A80E-12106FAA08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DA8894-73FD-4893-9FE5-6555CC784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0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3A69-E31E-4B7A-85DE-175DE98B21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ACF06-A932-4AAE-8D88-2647786BAC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0B1D89-FE9A-4FAF-A77D-AA0D6606C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1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Farzana Begum</dc:creator>
  <cp:lastModifiedBy>Farzana Begum</cp:lastModifiedBy>
  <cp:revision>1</cp:revision>
  <dcterms:created xsi:type="dcterms:W3CDTF">2019-11-22T16:35:29Z</dcterms:created>
  <dcterms:modified xsi:type="dcterms:W3CDTF">2019-11-22T16:37:40Z</dcterms:modified>
</cp:coreProperties>
</file>