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1" r:id="rId2"/>
    <p:sldId id="280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0D9F6-7194-4ECC-8320-6A9B092A5E0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5FC0E7-3753-4F99-BB3B-8E07590355C8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endParaRPr lang="en-US" sz="1400" b="1" dirty="0" smtClean="0">
            <a:solidFill>
              <a:schemeClr val="accent3"/>
            </a:solidFill>
          </a:endParaRPr>
        </a:p>
        <a:p>
          <a:pPr algn="just" rtl="0"/>
          <a:endParaRPr lang="en-US" sz="2000" b="1" dirty="0" smtClean="0">
            <a:solidFill>
              <a:schemeClr val="accent3"/>
            </a:solidFill>
            <a:latin typeface="NikoshBAN" pitchFamily="2" charset="0"/>
            <a:cs typeface="NikoshBAN" pitchFamily="2" charset="0"/>
          </a:endParaRPr>
        </a:p>
        <a:p>
          <a:pPr algn="just" rtl="0"/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endParaRPr lang="en-US" sz="700" dirty="0"/>
        </a:p>
      </dgm:t>
    </dgm:pt>
    <dgm:pt modelId="{CDDAC8C3-7B2F-4E0D-8091-D376B7D9DE96}" type="parTrans" cxnId="{815E288B-77E2-4D50-BE63-FFC13DF1C5CE}">
      <dgm:prSet/>
      <dgm:spPr/>
      <dgm:t>
        <a:bodyPr/>
        <a:lstStyle/>
        <a:p>
          <a:endParaRPr lang="en-US"/>
        </a:p>
      </dgm:t>
    </dgm:pt>
    <dgm:pt modelId="{B165FCC2-0A2D-499C-BE4C-13FAEE2959BB}" type="sibTrans" cxnId="{815E288B-77E2-4D50-BE63-FFC13DF1C5CE}">
      <dgm:prSet/>
      <dgm:spPr/>
      <dgm:t>
        <a:bodyPr/>
        <a:lstStyle/>
        <a:p>
          <a:endParaRPr lang="en-US"/>
        </a:p>
      </dgm:t>
    </dgm:pt>
    <dgm:pt modelId="{56728960-DE67-4819-984A-17C2A8583A37}" type="pres">
      <dgm:prSet presAssocID="{AB60D9F6-7194-4ECC-8320-6A9B092A5E0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FF325611-B589-436B-BD07-3FD8365EB911}" type="pres">
      <dgm:prSet presAssocID="{AB60D9F6-7194-4ECC-8320-6A9B092A5E08}" presName="pyramid" presStyleLbl="node1" presStyleIdx="0" presStyleCnt="1"/>
      <dgm:spPr/>
    </dgm:pt>
    <dgm:pt modelId="{450810E6-0D15-42BA-B783-8F3DB1AF550A}" type="pres">
      <dgm:prSet presAssocID="{AB60D9F6-7194-4ECC-8320-6A9B092A5E08}" presName="theList" presStyleCnt="0"/>
      <dgm:spPr/>
    </dgm:pt>
    <dgm:pt modelId="{0A71C90B-B5FD-4887-B992-D39BBAC06CD1}" type="pres">
      <dgm:prSet presAssocID="{D25FC0E7-3753-4F99-BB3B-8E07590355C8}" presName="aNode" presStyleLbl="fgAcc1" presStyleIdx="0" presStyleCnt="1" custScaleX="284470" custScaleY="589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7D803-DDB5-43CE-B1E7-F4FD72A1C136}" type="pres">
      <dgm:prSet presAssocID="{D25FC0E7-3753-4F99-BB3B-8E07590355C8}" presName="aSpace" presStyleCnt="0"/>
      <dgm:spPr/>
    </dgm:pt>
  </dgm:ptLst>
  <dgm:cxnLst>
    <dgm:cxn modelId="{815E288B-77E2-4D50-BE63-FFC13DF1C5CE}" srcId="{AB60D9F6-7194-4ECC-8320-6A9B092A5E08}" destId="{D25FC0E7-3753-4F99-BB3B-8E07590355C8}" srcOrd="0" destOrd="0" parTransId="{CDDAC8C3-7B2F-4E0D-8091-D376B7D9DE96}" sibTransId="{B165FCC2-0A2D-499C-BE4C-13FAEE2959BB}"/>
    <dgm:cxn modelId="{A1C66438-51F8-4453-96C8-B01DC7116D7B}" type="presOf" srcId="{D25FC0E7-3753-4F99-BB3B-8E07590355C8}" destId="{0A71C90B-B5FD-4887-B992-D39BBAC06CD1}" srcOrd="0" destOrd="0" presId="urn:microsoft.com/office/officeart/2005/8/layout/pyramid2"/>
    <dgm:cxn modelId="{AE8BD2DB-0CCB-4FF4-B279-B0122710C730}" type="presOf" srcId="{AB60D9F6-7194-4ECC-8320-6A9B092A5E08}" destId="{56728960-DE67-4819-984A-17C2A8583A37}" srcOrd="0" destOrd="0" presId="urn:microsoft.com/office/officeart/2005/8/layout/pyramid2"/>
    <dgm:cxn modelId="{F5EE28A6-2F05-46BD-A871-A7A0A63EFA0B}" type="presParOf" srcId="{56728960-DE67-4819-984A-17C2A8583A37}" destId="{FF325611-B589-436B-BD07-3FD8365EB911}" srcOrd="0" destOrd="0" presId="urn:microsoft.com/office/officeart/2005/8/layout/pyramid2"/>
    <dgm:cxn modelId="{3C0CFD49-3106-4B69-86DE-44624E69D5A9}" type="presParOf" srcId="{56728960-DE67-4819-984A-17C2A8583A37}" destId="{450810E6-0D15-42BA-B783-8F3DB1AF550A}" srcOrd="1" destOrd="0" presId="urn:microsoft.com/office/officeart/2005/8/layout/pyramid2"/>
    <dgm:cxn modelId="{167D68A1-B55E-496F-8F9B-3C24EA28BA60}" type="presParOf" srcId="{450810E6-0D15-42BA-B783-8F3DB1AF550A}" destId="{0A71C90B-B5FD-4887-B992-D39BBAC06CD1}" srcOrd="0" destOrd="0" presId="urn:microsoft.com/office/officeart/2005/8/layout/pyramid2"/>
    <dgm:cxn modelId="{3DE62734-0352-4F1A-9DE7-F8E6E7FCECD3}" type="presParOf" srcId="{450810E6-0D15-42BA-B783-8F3DB1AF550A}" destId="{C757D803-DDB5-43CE-B1E7-F4FD72A1C136}" srcOrd="1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2F7CE5-2FDA-465F-BD23-25B756BB8F5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22A92B8-F267-4F82-8EA1-D84C4973C455}">
      <dgm:prSet/>
      <dgm:spPr/>
      <dgm:t>
        <a:bodyPr/>
        <a:lstStyle/>
        <a:p>
          <a:pPr rtl="0"/>
          <a:r>
            <a:rPr lang="bn-BD" dirty="0" smtClean="0">
              <a:latin typeface="NikoshBAN" pitchFamily="2" charset="0"/>
              <a:cs typeface="NikoshBAN" pitchFamily="2" charset="0"/>
            </a:rPr>
            <a:t>পাঠ পরিচিতি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65F81C7-2FFF-4E7B-B880-F15C27BBB47A}" type="parTrans" cxnId="{43C4191A-3FBD-4047-A018-7A9027B53B8D}">
      <dgm:prSet/>
      <dgm:spPr/>
      <dgm:t>
        <a:bodyPr/>
        <a:lstStyle/>
        <a:p>
          <a:endParaRPr lang="en-US"/>
        </a:p>
      </dgm:t>
    </dgm:pt>
    <dgm:pt modelId="{28FCFE69-0480-4C5F-AA1C-0DB1327901AA}" type="sibTrans" cxnId="{43C4191A-3FBD-4047-A018-7A9027B53B8D}">
      <dgm:prSet/>
      <dgm:spPr/>
      <dgm:t>
        <a:bodyPr/>
        <a:lstStyle/>
        <a:p>
          <a:endParaRPr lang="en-US"/>
        </a:p>
      </dgm:t>
    </dgm:pt>
    <dgm:pt modelId="{54401827-FA75-4B99-9E85-7B3FA99C249D}" type="pres">
      <dgm:prSet presAssocID="{B32F7CE5-2FDA-465F-BD23-25B756BB8F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45E82E-462B-4AF1-81A4-C48104265D12}" type="pres">
      <dgm:prSet presAssocID="{222A92B8-F267-4F82-8EA1-D84C4973C455}" presName="horFlow" presStyleCnt="0"/>
      <dgm:spPr/>
    </dgm:pt>
    <dgm:pt modelId="{3CC95255-4393-4A90-9164-92BB106B80A8}" type="pres">
      <dgm:prSet presAssocID="{222A92B8-F267-4F82-8EA1-D84C4973C455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9C24DD0F-C610-4637-B61B-FB2A7F0DFA2D}" type="presOf" srcId="{B32F7CE5-2FDA-465F-BD23-25B756BB8F5E}" destId="{54401827-FA75-4B99-9E85-7B3FA99C249D}" srcOrd="0" destOrd="0" presId="urn:microsoft.com/office/officeart/2005/8/layout/lProcess3"/>
    <dgm:cxn modelId="{43C4191A-3FBD-4047-A018-7A9027B53B8D}" srcId="{B32F7CE5-2FDA-465F-BD23-25B756BB8F5E}" destId="{222A92B8-F267-4F82-8EA1-D84C4973C455}" srcOrd="0" destOrd="0" parTransId="{B65F81C7-2FFF-4E7B-B880-F15C27BBB47A}" sibTransId="{28FCFE69-0480-4C5F-AA1C-0DB1327901AA}"/>
    <dgm:cxn modelId="{1E30AEDC-D297-4906-A539-357293C89701}" type="presOf" srcId="{222A92B8-F267-4F82-8EA1-D84C4973C455}" destId="{3CC95255-4393-4A90-9164-92BB106B80A8}" srcOrd="0" destOrd="0" presId="urn:microsoft.com/office/officeart/2005/8/layout/lProcess3"/>
    <dgm:cxn modelId="{CC2B3A36-2E1C-4603-A4C9-1302E1949189}" type="presParOf" srcId="{54401827-FA75-4B99-9E85-7B3FA99C249D}" destId="{9D45E82E-462B-4AF1-81A4-C48104265D12}" srcOrd="0" destOrd="0" presId="urn:microsoft.com/office/officeart/2005/8/layout/lProcess3"/>
    <dgm:cxn modelId="{771D641A-E707-4D8D-963F-0167111ED2CE}" type="presParOf" srcId="{9D45E82E-462B-4AF1-81A4-C48104265D12}" destId="{3CC95255-4393-4A90-9164-92BB106B80A8}" srcOrd="0" destOrd="0" presId="urn:microsoft.com/office/officeart/2005/8/layout/lProcess3"/>
  </dgm:cxnLst>
  <dgm:bg>
    <a:solidFill>
      <a:schemeClr val="accent3">
        <a:lumMod val="60000"/>
        <a:lumOff val="40000"/>
      </a:schemeClr>
    </a:solidFill>
  </dgm:bg>
  <dgm:whole>
    <a:ln>
      <a:solidFill>
        <a:schemeClr val="accent1"/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2A2106-BE1C-4F49-82D3-8C8B799BEEF1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BA992E-58F6-4073-B10F-F10217BDDB13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as-IN" dirty="0" smtClean="0"/>
            <a:t>শিখনফল</a:t>
          </a:r>
          <a:endParaRPr lang="en-US" dirty="0"/>
        </a:p>
      </dgm:t>
    </dgm:pt>
    <dgm:pt modelId="{09489A6A-6343-43B9-B241-D6EC7F497133}" type="parTrans" cxnId="{96DB5F55-1F5C-405D-8EB0-5B237B6C3690}">
      <dgm:prSet/>
      <dgm:spPr/>
      <dgm:t>
        <a:bodyPr/>
        <a:lstStyle/>
        <a:p>
          <a:endParaRPr lang="en-US"/>
        </a:p>
      </dgm:t>
    </dgm:pt>
    <dgm:pt modelId="{1447C8E9-785C-4E3E-AC05-3FA2637B0D91}" type="sibTrans" cxnId="{96DB5F55-1F5C-405D-8EB0-5B237B6C3690}">
      <dgm:prSet/>
      <dgm:spPr/>
      <dgm:t>
        <a:bodyPr/>
        <a:lstStyle/>
        <a:p>
          <a:endParaRPr lang="en-US"/>
        </a:p>
      </dgm:t>
    </dgm:pt>
    <dgm:pt modelId="{D1F10E14-6B20-4692-A718-E83F1B440E35}" type="pres">
      <dgm:prSet presAssocID="{2A2A2106-BE1C-4F49-82D3-8C8B799BEEF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D456AD-CF24-42A7-8100-F8B476B11DC5}" type="pres">
      <dgm:prSet presAssocID="{D5BA992E-58F6-4073-B10F-F10217BDDB13}" presName="circle1" presStyleLbl="node1" presStyleIdx="0" presStyleCnt="1"/>
      <dgm:spPr/>
    </dgm:pt>
    <dgm:pt modelId="{6539DEFE-6F02-4F10-B5FB-C789186D8A14}" type="pres">
      <dgm:prSet presAssocID="{D5BA992E-58F6-4073-B10F-F10217BDDB13}" presName="space" presStyleCnt="0"/>
      <dgm:spPr/>
    </dgm:pt>
    <dgm:pt modelId="{51C92655-BC1E-47F7-B679-25B79C2D7A03}" type="pres">
      <dgm:prSet presAssocID="{D5BA992E-58F6-4073-B10F-F10217BDDB13}" presName="rect1" presStyleLbl="alignAcc1" presStyleIdx="0" presStyleCnt="1"/>
      <dgm:spPr/>
      <dgm:t>
        <a:bodyPr/>
        <a:lstStyle/>
        <a:p>
          <a:endParaRPr lang="en-US"/>
        </a:p>
      </dgm:t>
    </dgm:pt>
    <dgm:pt modelId="{EA9C5929-DCED-4C3D-89A4-A91EF14D85DC}" type="pres">
      <dgm:prSet presAssocID="{D5BA992E-58F6-4073-B10F-F10217BDDB1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2EF419-A93F-4E6A-AFF2-C36744BD2D2F}" type="presOf" srcId="{2A2A2106-BE1C-4F49-82D3-8C8B799BEEF1}" destId="{D1F10E14-6B20-4692-A718-E83F1B440E35}" srcOrd="0" destOrd="0" presId="urn:microsoft.com/office/officeart/2005/8/layout/target3"/>
    <dgm:cxn modelId="{3DAE7E21-FAC8-4774-9095-2141625A9CF4}" type="presOf" srcId="{D5BA992E-58F6-4073-B10F-F10217BDDB13}" destId="{51C92655-BC1E-47F7-B679-25B79C2D7A03}" srcOrd="0" destOrd="0" presId="urn:microsoft.com/office/officeart/2005/8/layout/target3"/>
    <dgm:cxn modelId="{96DB5F55-1F5C-405D-8EB0-5B237B6C3690}" srcId="{2A2A2106-BE1C-4F49-82D3-8C8B799BEEF1}" destId="{D5BA992E-58F6-4073-B10F-F10217BDDB13}" srcOrd="0" destOrd="0" parTransId="{09489A6A-6343-43B9-B241-D6EC7F497133}" sibTransId="{1447C8E9-785C-4E3E-AC05-3FA2637B0D91}"/>
    <dgm:cxn modelId="{CDD5974A-5164-409A-AB00-6ECB7E9781A9}" type="presOf" srcId="{D5BA992E-58F6-4073-B10F-F10217BDDB13}" destId="{EA9C5929-DCED-4C3D-89A4-A91EF14D85DC}" srcOrd="1" destOrd="0" presId="urn:microsoft.com/office/officeart/2005/8/layout/target3"/>
    <dgm:cxn modelId="{5E1A7F4C-FB8C-4A96-8F9B-D67533BADC59}" type="presParOf" srcId="{D1F10E14-6B20-4692-A718-E83F1B440E35}" destId="{20D456AD-CF24-42A7-8100-F8B476B11DC5}" srcOrd="0" destOrd="0" presId="urn:microsoft.com/office/officeart/2005/8/layout/target3"/>
    <dgm:cxn modelId="{F3A8EE25-680F-42EB-AA38-854541401133}" type="presParOf" srcId="{D1F10E14-6B20-4692-A718-E83F1B440E35}" destId="{6539DEFE-6F02-4F10-B5FB-C789186D8A14}" srcOrd="1" destOrd="0" presId="urn:microsoft.com/office/officeart/2005/8/layout/target3"/>
    <dgm:cxn modelId="{27B61BA9-79A0-49D5-B110-C49CFAB2C0A4}" type="presParOf" srcId="{D1F10E14-6B20-4692-A718-E83F1B440E35}" destId="{51C92655-BC1E-47F7-B679-25B79C2D7A03}" srcOrd="2" destOrd="0" presId="urn:microsoft.com/office/officeart/2005/8/layout/target3"/>
    <dgm:cxn modelId="{4A00954A-3900-4159-B785-1943932CA293}" type="presParOf" srcId="{D1F10E14-6B20-4692-A718-E83F1B440E35}" destId="{EA9C5929-DCED-4C3D-89A4-A91EF14D85DC}" srcOrd="3" destOrd="0" presId="urn:microsoft.com/office/officeart/2005/8/layout/targe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E70CCE-CB57-41F0-B1D6-417E24B862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FF931-5A06-4D83-B6CE-C05B3BFF4B80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0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অ্যামিটারের</a:t>
          </a:r>
          <a:r>
            <a: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সাহায্যে</a:t>
          </a:r>
          <a:r>
            <a: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কি </a:t>
          </a:r>
          <a:r>
            <a:rPr lang="en-US" sz="20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পরিমাপ</a:t>
          </a:r>
          <a:r>
            <a: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করা</a:t>
          </a:r>
          <a:r>
            <a: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হয়</a:t>
          </a:r>
          <a:r>
            <a: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?</a:t>
          </a:r>
          <a:endParaRPr lang="en-US" sz="20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C426AE7A-27C8-4B13-972F-23AAEF7CC240}" type="parTrans" cxnId="{7A99F257-552D-4ED4-A169-B17AFD758AA4}">
      <dgm:prSet/>
      <dgm:spPr/>
      <dgm:t>
        <a:bodyPr/>
        <a:lstStyle/>
        <a:p>
          <a:endParaRPr lang="en-US"/>
        </a:p>
      </dgm:t>
    </dgm:pt>
    <dgm:pt modelId="{60152F02-8E5B-435E-A017-9E33CCDC0594}" type="sibTrans" cxnId="{7A99F257-552D-4ED4-A169-B17AFD758AA4}">
      <dgm:prSet/>
      <dgm:spPr/>
      <dgm:t>
        <a:bodyPr/>
        <a:lstStyle/>
        <a:p>
          <a:endParaRPr lang="en-US"/>
        </a:p>
      </dgm:t>
    </dgm:pt>
    <dgm:pt modelId="{7A8C9A1D-9AEF-4876-9B42-D740696E7BD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000" dirty="0" err="1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এভোমিটারের</a:t>
          </a:r>
          <a:r>
            <a:rPr lang="en-US" sz="20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সাহায্যে</a:t>
          </a:r>
          <a:r>
            <a:rPr lang="en-US" sz="20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 কি </a:t>
          </a:r>
          <a:r>
            <a:rPr lang="en-US" sz="2000" dirty="0" err="1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পরিমাপ</a:t>
          </a:r>
          <a:r>
            <a:rPr lang="en-US" sz="20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করা</a:t>
          </a:r>
          <a:r>
            <a:rPr lang="en-US" sz="20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হয়</a:t>
          </a:r>
          <a:r>
            <a:rPr lang="en-US" sz="20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?</a:t>
          </a:r>
          <a:endParaRPr lang="en-US" sz="2000" dirty="0">
            <a:solidFill>
              <a:schemeClr val="accent5">
                <a:lumMod val="75000"/>
              </a:schemeClr>
            </a:solidFill>
            <a:latin typeface="NikoshBAN" pitchFamily="2" charset="0"/>
            <a:cs typeface="NikoshBAN" pitchFamily="2" charset="0"/>
          </a:endParaRPr>
        </a:p>
      </dgm:t>
    </dgm:pt>
    <dgm:pt modelId="{1ABFA71C-C1A3-4C98-A42E-EEE7A2DCB408}" type="parTrans" cxnId="{4F6B7DF0-ED0B-4FEF-92E8-BC687975EF29}">
      <dgm:prSet/>
      <dgm:spPr/>
      <dgm:t>
        <a:bodyPr/>
        <a:lstStyle/>
        <a:p>
          <a:endParaRPr lang="en-US"/>
        </a:p>
      </dgm:t>
    </dgm:pt>
    <dgm:pt modelId="{1071F067-AD4E-45EA-B5EE-D4A09DDEA31E}" type="sibTrans" cxnId="{4F6B7DF0-ED0B-4FEF-92E8-BC687975EF29}">
      <dgm:prSet/>
      <dgm:spPr/>
      <dgm:t>
        <a:bodyPr/>
        <a:lstStyle/>
        <a:p>
          <a:endParaRPr lang="en-US"/>
        </a:p>
      </dgm:t>
    </dgm:pt>
    <dgm:pt modelId="{71E7DCC9-00DB-4A08-8C9D-CE4A189EFA08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 err="1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ভোল্টমিটারের</a:t>
          </a:r>
          <a:r>
            <a:rPr lang="en-US" dirty="0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সাহায্যে</a:t>
          </a:r>
          <a:r>
            <a:rPr lang="en-US" dirty="0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 কি </a:t>
          </a:r>
          <a:r>
            <a:rPr lang="en-US" dirty="0" err="1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পরিমাপ</a:t>
          </a:r>
          <a:r>
            <a:rPr lang="en-US" dirty="0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করা</a:t>
          </a:r>
          <a:r>
            <a:rPr lang="en-US" dirty="0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হয়</a:t>
          </a:r>
          <a:r>
            <a:rPr lang="en-US" dirty="0" smtClean="0">
              <a:solidFill>
                <a:schemeClr val="accent3"/>
              </a:solidFill>
              <a:latin typeface="NikoshBAN" pitchFamily="2" charset="0"/>
              <a:cs typeface="NikoshBAN" pitchFamily="2" charset="0"/>
            </a:rPr>
            <a:t>?</a:t>
          </a:r>
          <a:endParaRPr lang="en-US" dirty="0">
            <a:solidFill>
              <a:schemeClr val="accent3"/>
            </a:solidFill>
            <a:latin typeface="NikoshBAN" pitchFamily="2" charset="0"/>
            <a:cs typeface="NikoshBAN" pitchFamily="2" charset="0"/>
          </a:endParaRPr>
        </a:p>
      </dgm:t>
    </dgm:pt>
    <dgm:pt modelId="{0F3CF9A0-84D6-42A6-AC29-CC93F8EAF711}" type="parTrans" cxnId="{CC982E6D-F896-4759-A9E0-FAE589F40065}">
      <dgm:prSet/>
      <dgm:spPr/>
      <dgm:t>
        <a:bodyPr/>
        <a:lstStyle/>
        <a:p>
          <a:endParaRPr lang="en-US"/>
        </a:p>
      </dgm:t>
    </dgm:pt>
    <dgm:pt modelId="{4812B448-528C-4E3F-AC33-96C3CF86E66E}" type="sibTrans" cxnId="{CC982E6D-F896-4759-A9E0-FAE589F40065}">
      <dgm:prSet/>
      <dgm:spPr/>
      <dgm:t>
        <a:bodyPr/>
        <a:lstStyle/>
        <a:p>
          <a:endParaRPr lang="en-US"/>
        </a:p>
      </dgm:t>
    </dgm:pt>
    <dgm:pt modelId="{326E6827-237F-4245-828C-22C1DB632629}" type="pres">
      <dgm:prSet presAssocID="{73E70CCE-CB57-41F0-B1D6-417E24B862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61AEBC-4E37-461B-A61F-DA276F020E56}" type="pres">
      <dgm:prSet presAssocID="{2B1FF931-5A06-4D83-B6CE-C05B3BFF4B80}" presName="linNode" presStyleCnt="0"/>
      <dgm:spPr/>
    </dgm:pt>
    <dgm:pt modelId="{1E372431-2524-4F07-B346-8B0C486C98FB}" type="pres">
      <dgm:prSet presAssocID="{2B1FF931-5A06-4D83-B6CE-C05B3BFF4B80}" presName="parentText" presStyleLbl="node1" presStyleIdx="0" presStyleCnt="3" custLinFactNeighborX="980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F3598-B0F9-44C6-B87C-6930D0A2D8E6}" type="pres">
      <dgm:prSet presAssocID="{60152F02-8E5B-435E-A017-9E33CCDC0594}" presName="sp" presStyleCnt="0"/>
      <dgm:spPr/>
    </dgm:pt>
    <dgm:pt modelId="{FC611303-D49A-4531-9019-58B8139B4EB6}" type="pres">
      <dgm:prSet presAssocID="{71E7DCC9-00DB-4A08-8C9D-CE4A189EFA08}" presName="linNode" presStyleCnt="0"/>
      <dgm:spPr/>
    </dgm:pt>
    <dgm:pt modelId="{F7C93FA6-EC6A-4919-8E69-5BB9FBE6464C}" type="pres">
      <dgm:prSet presAssocID="{71E7DCC9-00DB-4A08-8C9D-CE4A189EFA0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B58A6-6891-483C-8522-BEC7961455B7}" type="pres">
      <dgm:prSet presAssocID="{4812B448-528C-4E3F-AC33-96C3CF86E66E}" presName="sp" presStyleCnt="0"/>
      <dgm:spPr/>
    </dgm:pt>
    <dgm:pt modelId="{944CC1EB-5618-4FD5-8710-378677FAF451}" type="pres">
      <dgm:prSet presAssocID="{7A8C9A1D-9AEF-4876-9B42-D740696E7BD2}" presName="linNode" presStyleCnt="0"/>
      <dgm:spPr/>
    </dgm:pt>
    <dgm:pt modelId="{C0A525F7-1155-4C6E-AAD2-8FF408061EE8}" type="pres">
      <dgm:prSet presAssocID="{7A8C9A1D-9AEF-4876-9B42-D740696E7BD2}" presName="parentText" presStyleLbl="node1" presStyleIdx="2" presStyleCnt="3" custLinFactNeighborX="980" custLinFactNeighborY="-10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F6AD65-B3D7-42D0-8955-3EDEBE39BC29}" type="presOf" srcId="{2B1FF931-5A06-4D83-B6CE-C05B3BFF4B80}" destId="{1E372431-2524-4F07-B346-8B0C486C98FB}" srcOrd="0" destOrd="0" presId="urn:microsoft.com/office/officeart/2005/8/layout/vList5"/>
    <dgm:cxn modelId="{4F6B7DF0-ED0B-4FEF-92E8-BC687975EF29}" srcId="{73E70CCE-CB57-41F0-B1D6-417E24B862DA}" destId="{7A8C9A1D-9AEF-4876-9B42-D740696E7BD2}" srcOrd="2" destOrd="0" parTransId="{1ABFA71C-C1A3-4C98-A42E-EEE7A2DCB408}" sibTransId="{1071F067-AD4E-45EA-B5EE-D4A09DDEA31E}"/>
    <dgm:cxn modelId="{2001B443-D44C-4F98-8AF1-DA52B144621B}" type="presOf" srcId="{73E70CCE-CB57-41F0-B1D6-417E24B862DA}" destId="{326E6827-237F-4245-828C-22C1DB632629}" srcOrd="0" destOrd="0" presId="urn:microsoft.com/office/officeart/2005/8/layout/vList5"/>
    <dgm:cxn modelId="{7A99F257-552D-4ED4-A169-B17AFD758AA4}" srcId="{73E70CCE-CB57-41F0-B1D6-417E24B862DA}" destId="{2B1FF931-5A06-4D83-B6CE-C05B3BFF4B80}" srcOrd="0" destOrd="0" parTransId="{C426AE7A-27C8-4B13-972F-23AAEF7CC240}" sibTransId="{60152F02-8E5B-435E-A017-9E33CCDC0594}"/>
    <dgm:cxn modelId="{CC982E6D-F896-4759-A9E0-FAE589F40065}" srcId="{73E70CCE-CB57-41F0-B1D6-417E24B862DA}" destId="{71E7DCC9-00DB-4A08-8C9D-CE4A189EFA08}" srcOrd="1" destOrd="0" parTransId="{0F3CF9A0-84D6-42A6-AC29-CC93F8EAF711}" sibTransId="{4812B448-528C-4E3F-AC33-96C3CF86E66E}"/>
    <dgm:cxn modelId="{18745533-9108-4E45-BC28-17EA0B10841E}" type="presOf" srcId="{71E7DCC9-00DB-4A08-8C9D-CE4A189EFA08}" destId="{F7C93FA6-EC6A-4919-8E69-5BB9FBE6464C}" srcOrd="0" destOrd="0" presId="urn:microsoft.com/office/officeart/2005/8/layout/vList5"/>
    <dgm:cxn modelId="{E601931F-52B5-42EA-A13A-50A934E25D39}" type="presOf" srcId="{7A8C9A1D-9AEF-4876-9B42-D740696E7BD2}" destId="{C0A525F7-1155-4C6E-AAD2-8FF408061EE8}" srcOrd="0" destOrd="0" presId="urn:microsoft.com/office/officeart/2005/8/layout/vList5"/>
    <dgm:cxn modelId="{4908F61A-82E3-4E35-90E1-D8C4DC684C9E}" type="presParOf" srcId="{326E6827-237F-4245-828C-22C1DB632629}" destId="{DB61AEBC-4E37-461B-A61F-DA276F020E56}" srcOrd="0" destOrd="0" presId="urn:microsoft.com/office/officeart/2005/8/layout/vList5"/>
    <dgm:cxn modelId="{5FB0A22D-1D70-4590-B77B-E34F0F6A3CC9}" type="presParOf" srcId="{DB61AEBC-4E37-461B-A61F-DA276F020E56}" destId="{1E372431-2524-4F07-B346-8B0C486C98FB}" srcOrd="0" destOrd="0" presId="urn:microsoft.com/office/officeart/2005/8/layout/vList5"/>
    <dgm:cxn modelId="{4966D2AF-8198-46AE-8A16-7A6CF5DA58A9}" type="presParOf" srcId="{326E6827-237F-4245-828C-22C1DB632629}" destId="{0BFF3598-B0F9-44C6-B87C-6930D0A2D8E6}" srcOrd="1" destOrd="0" presId="urn:microsoft.com/office/officeart/2005/8/layout/vList5"/>
    <dgm:cxn modelId="{005E67E9-0A65-4EF9-AD7F-5C0361EDA0A0}" type="presParOf" srcId="{326E6827-237F-4245-828C-22C1DB632629}" destId="{FC611303-D49A-4531-9019-58B8139B4EB6}" srcOrd="2" destOrd="0" presId="urn:microsoft.com/office/officeart/2005/8/layout/vList5"/>
    <dgm:cxn modelId="{DBCB1541-D64A-4A92-8058-60E669484FF8}" type="presParOf" srcId="{FC611303-D49A-4531-9019-58B8139B4EB6}" destId="{F7C93FA6-EC6A-4919-8E69-5BB9FBE6464C}" srcOrd="0" destOrd="0" presId="urn:microsoft.com/office/officeart/2005/8/layout/vList5"/>
    <dgm:cxn modelId="{D6776484-3B67-4D0C-87C8-1539B66E4FD2}" type="presParOf" srcId="{326E6827-237F-4245-828C-22C1DB632629}" destId="{D15B58A6-6891-483C-8522-BEC7961455B7}" srcOrd="3" destOrd="0" presId="urn:microsoft.com/office/officeart/2005/8/layout/vList5"/>
    <dgm:cxn modelId="{10590136-8122-4076-9949-2235818CA2B9}" type="presParOf" srcId="{326E6827-237F-4245-828C-22C1DB632629}" destId="{944CC1EB-5618-4FD5-8710-378677FAF451}" srcOrd="4" destOrd="0" presId="urn:microsoft.com/office/officeart/2005/8/layout/vList5"/>
    <dgm:cxn modelId="{6C0EFF85-4D15-4DBA-BDD0-6CA19793ACD7}" type="presParOf" srcId="{944CC1EB-5618-4FD5-8710-378677FAF451}" destId="{C0A525F7-1155-4C6E-AAD2-8FF408061EE8}" srcOrd="0" destOrd="0" presId="urn:microsoft.com/office/officeart/2005/8/layout/vList5"/>
  </dgm:cxnLst>
  <dgm:bg>
    <a:solidFill>
      <a:schemeClr val="accent6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A6EEC-A936-481B-BFDA-55303065F334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568BC-B83E-411D-A5BA-9D8466A51E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7F3A-CF3B-465B-AF5D-32376696DE8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EBC03-4D5B-40BD-89FB-9556BCEDA9D5}" type="datetimeFigureOut">
              <a:rPr lang="en-US" smtClean="0"/>
              <a:t>23-Nov-19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3825D-3EE4-4FFF-865A-B756EEFF12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52600" y="838200"/>
          <a:ext cx="5867400" cy="1432560"/>
        </p:xfrm>
        <a:graphic>
          <a:graphicData uri="http://schemas.openxmlformats.org/drawingml/2006/table">
            <a:tbl>
              <a:tblPr/>
              <a:tblGrid>
                <a:gridCol w="5867400"/>
              </a:tblGrid>
              <a:tr h="1295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SutonnyMJ" pitchFamily="2" charset="0"/>
                        <a:ea typeface="Times New Roman"/>
                        <a:cs typeface="SutonnyMJ" pitchFamily="2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0" dirty="0" smtClean="0">
                          <a:solidFill>
                            <a:srgbClr val="92D050"/>
                          </a:solidFill>
                          <a:latin typeface="SutonnyMJ" pitchFamily="2" charset="0"/>
                          <a:ea typeface="Times New Roman"/>
                          <a:cs typeface="SutonnyMJ" pitchFamily="2" charset="0"/>
                        </a:rPr>
                        <a:t>¯^</a:t>
                      </a:r>
                      <a:r>
                        <a:rPr lang="en-US" sz="8000" dirty="0" err="1" smtClean="0">
                          <a:solidFill>
                            <a:srgbClr val="92D050"/>
                          </a:solidFill>
                          <a:latin typeface="SutonnyMJ" pitchFamily="2" charset="0"/>
                          <a:ea typeface="Times New Roman"/>
                          <a:cs typeface="SutonnyMJ" pitchFamily="2" charset="0"/>
                        </a:rPr>
                        <a:t>vMZg</a:t>
                      </a:r>
                      <a:endParaRPr lang="en-US" sz="7200" dirty="0">
                        <a:solidFill>
                          <a:srgbClr val="92D050"/>
                        </a:solidFill>
                        <a:latin typeface="SutonnyMJ" pitchFamily="2" charset="0"/>
                        <a:ea typeface="Times New Roman"/>
                        <a:cs typeface="SutonnyMJ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6400" y="32766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8661501367_f60a243268_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667000"/>
            <a:ext cx="58674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819400"/>
            <a:ext cx="1762125" cy="2438400"/>
          </a:xfrm>
          <a:prstGeom prst="rect">
            <a:avLst/>
          </a:prstGeom>
        </p:spPr>
      </p:pic>
      <p:pic>
        <p:nvPicPr>
          <p:cNvPr id="3" name="Picture 2" descr="clamp on me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28600"/>
            <a:ext cx="1933575" cy="2362200"/>
          </a:xfrm>
          <a:prstGeom prst="rect">
            <a:avLst/>
          </a:prstGeom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52400" y="1524000"/>
            <a:ext cx="5181600" cy="44012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ক্লিপ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মিটারঃযে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ইন্সট্রুমেন্টের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ক্লাম্প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ভোল্টেজ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কারেন্ট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ক্লিপ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ভোল্টেজ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কারেন্ট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5257800"/>
            <a:ext cx="1752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ক্লিপ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nergy-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762000"/>
            <a:ext cx="3200400" cy="3200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" y="914401"/>
            <a:ext cx="4343400" cy="56323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এনার্জি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মিটারঃযে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ইন্সট্রুমেন্টের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এনার্জি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এনার্জি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4191000"/>
            <a:ext cx="2514600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এনার্জি</a:t>
            </a:r>
            <a:r>
              <a:rPr lang="en-US" sz="3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994154"/>
            <a:ext cx="2200275" cy="2031492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09600" y="1676400"/>
            <a:ext cx="4876800" cy="39703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পাওয়ার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ফ্যাক্টর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মিটারঃ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ইন্সট্রুমেন্টের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এসি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সার্কিটের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পাওয়ার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ফ্যাক্টর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পরিমাপ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করা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তাকে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পাওয়ার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ফ্যাক্টর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বলে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এর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পাওয়ার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ফ্যাক্টর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পরিমাপ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করা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0" y="4800600"/>
            <a:ext cx="2133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পাওয়ার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ফ্যাক্টর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04800" y="1752600"/>
            <a:ext cx="4876800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ফ্রিকুয়েন্সি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মিটারঃ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ইন্সট্রুমেন্টের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এসি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সার্কিটের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ফ্রিকুয়েন্সি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ফ্রিকুয়েন্সি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ফ্রিকুয়েন্সি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Frequency-Meter.png.web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1752600"/>
            <a:ext cx="3371850" cy="30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67400" y="5029200"/>
            <a:ext cx="25908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2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ফ্রিকুয়েন্সি</a:t>
            </a:r>
            <a:r>
              <a:rPr lang="en-US" dirty="0" smtClean="0">
                <a:solidFill>
                  <a:schemeClr val="accent2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মিটার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cho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838200"/>
            <a:ext cx="3514725" cy="4438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0" y="5867400"/>
            <a:ext cx="24384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ট্যাকোমিটার</a:t>
            </a:r>
            <a:endParaRPr lang="en-US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28600" y="1066800"/>
            <a:ext cx="4648200" cy="44012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ট্যাকোমিটারঃযে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ইন্সট্রুমেন্টের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মোটরের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ঘূর্ণন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গতিবেগ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ট্যাকোমিটার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মোটরের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আরপিএম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মাপা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g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752600"/>
            <a:ext cx="2362200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1676400"/>
            <a:ext cx="4495800" cy="22467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মেগারঃ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ইন্সট্রুমেন্টের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তারের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ইনসুলেশন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মেগার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ইনসুলেশন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মেগা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ওহমে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4419600"/>
            <a:ext cx="23622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মেগার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arth Te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381000"/>
            <a:ext cx="3505200" cy="3276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5000" y="3886200"/>
            <a:ext cx="2667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আর্থ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টেস্টার</a:t>
            </a:r>
            <a:endParaRPr lang="en-US" dirty="0"/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04800" y="1066800"/>
            <a:ext cx="4572000" cy="440120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আর্থ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টেস্টারঃ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আর্থ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রেজিস্ট্যান্স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আর্থ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টেস্টার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আর্থ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রেজিস্ট্যান্স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ওহমে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143000"/>
            <a:ext cx="2743200" cy="28956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81000" y="1371600"/>
            <a:ext cx="5257800" cy="31700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লাক্স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মিটারঃ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আলোর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তীব্রতা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লাক্স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আলোর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প্রখরতা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টেস্ট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4343400"/>
            <a:ext cx="15240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tx2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লাক্স</a:t>
            </a:r>
            <a:r>
              <a:rPr lang="en-US" sz="2400" dirty="0" smtClean="0">
                <a:solidFill>
                  <a:schemeClr val="tx2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304800"/>
            <a:ext cx="73152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পর্যায়ক্রমিক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কার্যধারা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622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828800"/>
            <a:ext cx="73152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ইলেক্টিক্যাল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কাজ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করতে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হলে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একজন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শিক্ষার্থীকে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সকল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</a:t>
            </a:r>
            <a:r>
              <a:rPr lang="en-US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ব্যবহার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করতে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হবে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তার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একটি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তালিকা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তৈরি</a:t>
            </a:r>
            <a:r>
              <a:rPr lang="en-US" sz="2800" dirty="0" smtClean="0">
                <a:solidFill>
                  <a:srgbClr val="000000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করতে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হবে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মোতাবেক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মিটারগুলো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সংগ্রহ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ওয়ার্কিং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টেবিলের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রাখতে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প্রশিক্ষকের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নির্দেশ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মিটারগুলোর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সিলেক্টর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সুইচ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ঘুরিয়ে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রেঞ্জ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নেওয়া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মিটারগুলোর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শ্রেণির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প্রশিক্ষকের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নিকট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NikoshBAN" pitchFamily="2" charset="0"/>
              <a:ea typeface="Times New Roman" pitchFamily="18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6858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3908755366"/>
              </p:ext>
            </p:extLst>
          </p:nvPr>
        </p:nvGraphicFramePr>
        <p:xfrm>
          <a:off x="1981200" y="2438400"/>
          <a:ext cx="5181600" cy="3329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2667000" y="1600200"/>
            <a:ext cx="3810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42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6" grpId="0">
        <p:bldAsOne/>
      </p:bldGraphic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297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908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মঈনুদ্দিন আহমেদ (পাশা)</a:t>
            </a:r>
            <a:endParaRPr lang="bn-IN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পদবিঃ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খন্ডকালীণ শিক্ষক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(ইলেকট্রিক্যাল)।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প্রতিষ্ঠানঃ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টেকনিক্যাল স্কুল ও কলেজ,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শেরপুর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914400"/>
            <a:ext cx="58674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সাবধানতা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514600"/>
            <a:ext cx="58674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মিটারসমূহ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অত্যন্ত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সতর্কতার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সাথে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PPE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নিশ্চিত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914400"/>
            <a:ext cx="5562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মন্তব্য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971800"/>
            <a:ext cx="57912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মেজারিং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ইন্সট্রুমেন্টের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সাথে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অর্জন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8001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1702399178"/>
              </p:ext>
            </p:extLst>
          </p:nvPr>
        </p:nvGraphicFramePr>
        <p:xfrm>
          <a:off x="381000" y="2438400"/>
          <a:ext cx="7772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169138673"/>
              </p:ext>
            </p:extLst>
          </p:nvPr>
        </p:nvGraphicFramePr>
        <p:xfrm>
          <a:off x="457200" y="990600"/>
          <a:ext cx="80772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971800"/>
          <a:ext cx="6553200" cy="2997962"/>
        </p:xfrm>
        <a:graphic>
          <a:graphicData uri="http://schemas.openxmlformats.org/drawingml/2006/table">
            <a:tbl>
              <a:tblPr/>
              <a:tblGrid>
                <a:gridCol w="1441704"/>
                <a:gridCol w="131064"/>
                <a:gridCol w="4980432"/>
              </a:tblGrid>
              <a:tr h="3841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শ্রেণি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নবম</a:t>
                      </a:r>
                      <a:r>
                        <a:rPr lang="bn-BD" sz="240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বিষয়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জেনারেল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ইলেকট্রিক্যাল ওয়ার্কস-১</a:t>
                      </a:r>
                      <a:r>
                        <a:rPr lang="bn-BD" sz="240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537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dirty="0" smtClean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জবের</a:t>
                      </a:r>
                      <a:r>
                        <a:rPr lang="en-US" sz="2400" b="1" i="0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 নাম</a:t>
                      </a:r>
                      <a:endParaRPr lang="en-US" sz="2400" kern="1200" dirty="0" smtClean="0">
                        <a:solidFill>
                          <a:srgbClr val="00B050"/>
                        </a:solidFill>
                        <a:latin typeface="SutonnyOMJ" pitchFamily="2" charset="0"/>
                        <a:ea typeface="SimSun"/>
                        <a:cs typeface="SutonnyOMJ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00B050"/>
                        </a:solidFill>
                        <a:latin typeface="NikoshBAN" pitchFamily="2" charset="0"/>
                        <a:ea typeface="+mn-ea"/>
                        <a:cs typeface="NikoshBAN" pitchFamily="2" charset="0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ইলেকট্রিক্যাল মেজারিং ইন্সট্রুমেন্ট শনাক্তকরণে দক্ষতা অর্জন।</a:t>
                      </a:r>
                      <a:endParaRPr lang="en-US" sz="24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তারিখ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২১</a:t>
                      </a: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/০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1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/২০১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৯</a:t>
                      </a:r>
                      <a:r>
                        <a:rPr lang="en-US" sz="2400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সময়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১২০</a:t>
                      </a: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মিনিট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6214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225561357"/>
              </p:ext>
            </p:extLst>
          </p:nvPr>
        </p:nvGraphicFramePr>
        <p:xfrm>
          <a:off x="685800" y="304801"/>
          <a:ext cx="77724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914400" y="2438400"/>
            <a:ext cx="7391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2222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ইলেকট্রিক্যাল মেজারিং ইন্সট্রুমেন্টের সাথে পরিচিত হওয়া।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2222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ইলেকট্রিক্যাল মেজারিং ইন্সট্রুমেন্ট ব্যবহার ও প্রয়োগে দক্ষতা অর্জন করা।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69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04800"/>
            <a:ext cx="8001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মিটারের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সাথে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am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057400"/>
            <a:ext cx="2794000" cy="2362200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85800" y="2209800"/>
            <a:ext cx="480060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অ্যামিটারঃ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কারেন্ট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অ্যামিটার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বৈদ্যুতিক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বর্তনীর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কারেন্ট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জন্য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অ্যামিটার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ব্যবহার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হয়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30480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953000"/>
            <a:ext cx="21336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চিত্রঃ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অ্যামিটার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volt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447800"/>
            <a:ext cx="3098800" cy="294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38800" y="4495800"/>
            <a:ext cx="3124200" cy="5847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ভোল্টমিটার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09600" y="1447800"/>
            <a:ext cx="4800600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ভোল্টমিটারঃ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ভোল্টেজ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ভোল্টমিটার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ভোল্টেজ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ভোল্ট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এককে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676400"/>
            <a:ext cx="2209800" cy="2257425"/>
          </a:xfrm>
          <a:prstGeom prst="rect">
            <a:avLst/>
          </a:prstGeom>
        </p:spPr>
      </p:pic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57200" y="2057400"/>
            <a:ext cx="5486400" cy="31700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ওহম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মিটারঃ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রেজিস্ট্যান্স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হয়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ওহম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মিটার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রেজিস্ট্যান্স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ওহম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এককে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4419600"/>
            <a:ext cx="2057400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ওহম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মিটার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3048000"/>
            <a:ext cx="1495425" cy="2247900"/>
          </a:xfrm>
          <a:prstGeom prst="rect">
            <a:avLst/>
          </a:prstGeom>
        </p:spPr>
      </p:pic>
      <p:pic>
        <p:nvPicPr>
          <p:cNvPr id="3" name="Picture 2" descr="Multime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762000"/>
            <a:ext cx="2143125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1219200"/>
            <a:ext cx="4876800" cy="39703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মাল্টিমিটারঃ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ইন্সট্রুমেন্টের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কারেন্ট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ভোল্টেজ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ইত্যাদি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মাল্টিমিটার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কারেন্ট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ভোল্টেজ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ইত্যাদি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5638800"/>
            <a:ext cx="121920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মাল্টিমিটার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t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838200"/>
            <a:ext cx="2000250" cy="274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05600" y="4038600"/>
            <a:ext cx="137160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ওয়াটমিটার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57200" y="1219200"/>
            <a:ext cx="5029200" cy="41549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 err="1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ওয়াটমিটারঃ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যে</a:t>
            </a:r>
            <a:r>
              <a:rPr kumimoji="0" lang="en-US" sz="4400" b="0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ইন্সট্রুমেন্টের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পাওয়ার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,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তাকে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ওয়াটমিটার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বলে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এর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সাহায্যে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পাওয়ার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ওয়া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ট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এককে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পরিমাপ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করা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4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যায়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।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525</Words>
  <Application>Microsoft Office PowerPoint</Application>
  <PresentationFormat>On-screen Show (4:3)</PresentationFormat>
  <Paragraphs>72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User</dc:creator>
  <cp:lastModifiedBy>User</cp:lastModifiedBy>
  <cp:revision>2</cp:revision>
  <dcterms:created xsi:type="dcterms:W3CDTF">2019-11-23T10:07:09Z</dcterms:created>
  <dcterms:modified xsi:type="dcterms:W3CDTF">2019-11-23T10:12:24Z</dcterms:modified>
</cp:coreProperties>
</file>