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282" r:id="rId3"/>
    <p:sldId id="260" r:id="rId4"/>
    <p:sldId id="263" r:id="rId5"/>
    <p:sldId id="259" r:id="rId6"/>
    <p:sldId id="261" r:id="rId7"/>
    <p:sldId id="265" r:id="rId8"/>
    <p:sldId id="271" r:id="rId9"/>
    <p:sldId id="262" r:id="rId10"/>
    <p:sldId id="277" r:id="rId11"/>
    <p:sldId id="285" r:id="rId12"/>
    <p:sldId id="269" r:id="rId13"/>
    <p:sldId id="266" r:id="rId14"/>
    <p:sldId id="270" r:id="rId15"/>
    <p:sldId id="278" r:id="rId16"/>
    <p:sldId id="275" r:id="rId17"/>
    <p:sldId id="280" r:id="rId18"/>
    <p:sldId id="273" r:id="rId19"/>
    <p:sldId id="274" r:id="rId20"/>
    <p:sldId id="284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24" y="-3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6B0B2-B514-439C-B9D8-660D24871DD4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8B0F-AC0C-4C6D-B0BA-46F301EB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1712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2138" y="1752602"/>
            <a:ext cx="10337562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2138" y="3611607"/>
            <a:ext cx="10337562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07" y="4953000"/>
            <a:ext cx="12166846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FFA5C4-E5C3-4DCC-BDDD-2E9E2C34D8B4}" type="datetime1">
              <a:rPr lang="en-US" smtClean="0"/>
              <a:t>17-Sep-19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1481330"/>
            <a:ext cx="10945654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BF78E-39AC-44A1-8FE1-EB42BC07EF65}" type="datetime1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2775" y="274641"/>
            <a:ext cx="2364097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1"/>
            <a:ext cx="8411938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0D2850-1E54-405C-A401-98F810DCBFA3}" type="datetime1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61838" cy="6858000"/>
          </a:xfrm>
          <a:prstGeom prst="frame">
            <a:avLst>
              <a:gd name="adj1" fmla="val 266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7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E52C8-F5CA-42E7-8BDC-2294A84385E9}" type="datetime1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85" y="1059712"/>
            <a:ext cx="10337562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7345" y="2931712"/>
            <a:ext cx="6080919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2CD5A-D9FC-4ACA-889E-AD0F4BB1ED08}" type="datetime1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36911" y="3005472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588971" y="3005472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481329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481329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EC88C-8115-4807-B809-612E2049D311}" type="datetime1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3050"/>
            <a:ext cx="1094565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5410200"/>
            <a:ext cx="537359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78047" y="5410200"/>
            <a:ext cx="537570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8092" y="1444295"/>
            <a:ext cx="537359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1444295"/>
            <a:ext cx="537570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A2BF58-5066-4CCF-8CE6-1D06FEB18D38}" type="datetime1">
              <a:rPr lang="en-US" smtClean="0"/>
              <a:t>17-Sep-19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6C3CC-324B-4AB5-BD2A-FD7A76A790B6}" type="datetime1">
              <a:rPr lang="en-US" smtClean="0"/>
              <a:t>17-Sep-19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0C13B-B5BB-458E-B37C-F3A3A5110131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84" y="4876800"/>
            <a:ext cx="9951022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78221" y="5355102"/>
            <a:ext cx="528634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6184" y="274320"/>
            <a:ext cx="9948383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7186" y="6407944"/>
            <a:ext cx="2553986" cy="365760"/>
          </a:xfrm>
        </p:spPr>
        <p:txBody>
          <a:bodyPr/>
          <a:lstStyle>
            <a:extLst/>
          </a:lstStyle>
          <a:p>
            <a:fld id="{7D16F43E-567C-4C22-A577-5C03EB8C3462}" type="datetime1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7878" y="5443402"/>
            <a:ext cx="952677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046" y="189968"/>
            <a:ext cx="11553746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9BD41D-4064-4725-9424-590A628B93C6}" type="datetime1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25649" y="6407945"/>
            <a:ext cx="31264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6" y="4865122"/>
            <a:ext cx="1074060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4050" y="5944936"/>
            <a:ext cx="657120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6021" y="5939011"/>
            <a:ext cx="490842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36" y="5791253"/>
            <a:ext cx="4525196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285" y="5787739"/>
            <a:ext cx="4529445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23570" y="4988440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275630" y="4988440"/>
            <a:ext cx="24323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4050" y="5944936"/>
            <a:ext cx="657120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6021" y="5939011"/>
            <a:ext cx="490842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36" y="5791253"/>
            <a:ext cx="4525196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285" y="5787739"/>
            <a:ext cx="4529445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8092" y="1481329"/>
            <a:ext cx="10945654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47186" y="6407944"/>
            <a:ext cx="2553986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7C874F-E464-4270-B655-299256F3D5BD}" type="datetime1">
              <a:rPr lang="en-US" smtClean="0"/>
              <a:t>17-Sep-19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25649" y="6407945"/>
            <a:ext cx="31264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01172" y="6407945"/>
            <a:ext cx="48647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086-FC9A-4CFD-B1A7-A9053D77B13C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5" y="381000"/>
            <a:ext cx="1190468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17-Sep-19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41808" y="76200"/>
            <a:ext cx="6106256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বাজারের শ্রেণি বিভাগ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17533" y="990600"/>
            <a:ext cx="9526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</p:cNvCxnSpPr>
          <p:nvPr/>
        </p:nvCxnSpPr>
        <p:spPr>
          <a:xfrm>
            <a:off x="6194937" y="762000"/>
            <a:ext cx="1267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17532" y="990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71319" y="990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662318" y="97354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560092" y="3320239"/>
            <a:ext cx="321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8070224" y="1295400"/>
            <a:ext cx="3268494" cy="591403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প্রতিযোগিতার  ভিত্তিতে বাজার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8485665" y="2953603"/>
            <a:ext cx="3310254" cy="609600"/>
          </a:xfrm>
          <a:prstGeom prst="flowChart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২.অপূর্ণ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বাজার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8438016" y="2191602"/>
            <a:ext cx="3163336" cy="609600"/>
          </a:xfrm>
          <a:prstGeom prst="flowChart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১.পূর্ণ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বাজার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3355" y="1314587"/>
            <a:ext cx="3449879" cy="3075296"/>
            <a:chOff x="2362200" y="1295400"/>
            <a:chExt cx="2593827" cy="3075296"/>
          </a:xfrm>
        </p:grpSpPr>
        <p:sp>
          <p:nvSpPr>
            <p:cNvPr id="24" name="Flowchart: Process 23"/>
            <p:cNvSpPr/>
            <p:nvPr/>
          </p:nvSpPr>
          <p:spPr>
            <a:xfrm>
              <a:off x="2362200" y="1295400"/>
              <a:ext cx="1964885" cy="609600"/>
            </a:xfrm>
            <a:prstGeom prst="flowChartProcess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সময়ের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প্রেক্ষিতে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3009374" y="2209800"/>
              <a:ext cx="1946653" cy="609600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 অতি স্বল্পকালীন বাজার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3010640" y="2996252"/>
              <a:ext cx="1817996" cy="609600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 স্বল্পকালীন বাজার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3010640" y="3761096"/>
              <a:ext cx="1817996" cy="609600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৩.দীর্ঘকালীন বাজার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2724182" y="1905000"/>
              <a:ext cx="0" cy="2133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2724182" y="4038600"/>
              <a:ext cx="282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724182" y="3276600"/>
              <a:ext cx="282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724182" y="2514600"/>
              <a:ext cx="282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32408" y="1295401"/>
            <a:ext cx="2939111" cy="3090081"/>
            <a:chOff x="152400" y="1295400"/>
            <a:chExt cx="2209800" cy="3090081"/>
          </a:xfrm>
        </p:grpSpPr>
        <p:sp>
          <p:nvSpPr>
            <p:cNvPr id="22" name="Flowchart: Process 21"/>
            <p:cNvSpPr/>
            <p:nvPr/>
          </p:nvSpPr>
          <p:spPr>
            <a:xfrm>
              <a:off x="152400" y="1295400"/>
              <a:ext cx="1905000" cy="609600"/>
            </a:xfrm>
            <a:prstGeom prst="flowChartProcess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অঞ্চলভেদে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8" name="Flowchart: Process 67"/>
            <p:cNvSpPr/>
            <p:nvPr/>
          </p:nvSpPr>
          <p:spPr>
            <a:xfrm>
              <a:off x="398060" y="2224585"/>
              <a:ext cx="1735540" cy="609600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431042" y="3011037"/>
              <a:ext cx="1702558" cy="609600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0" name="Flowchart: Process 69"/>
            <p:cNvSpPr/>
            <p:nvPr/>
          </p:nvSpPr>
          <p:spPr>
            <a:xfrm>
              <a:off x="431042" y="3775881"/>
              <a:ext cx="1931158" cy="609600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৩.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আর্ন্তজাতিক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বাজার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152400" y="1930589"/>
              <a:ext cx="15922" cy="2135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52400" y="2453185"/>
              <a:ext cx="245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52400" y="3276600"/>
              <a:ext cx="245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152400" y="4038600"/>
              <a:ext cx="245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8062119" y="1886802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062119" y="3182202"/>
            <a:ext cx="4053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062119" y="2496402"/>
            <a:ext cx="375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Process 98"/>
          <p:cNvSpPr/>
          <p:nvPr/>
        </p:nvSpPr>
        <p:spPr>
          <a:xfrm>
            <a:off x="6538119" y="5105400"/>
            <a:ext cx="3217429" cy="494163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1" name="Flowchart: Process 100"/>
          <p:cNvSpPr/>
          <p:nvPr/>
        </p:nvSpPr>
        <p:spPr>
          <a:xfrm>
            <a:off x="3947319" y="5068437"/>
            <a:ext cx="2488337" cy="494163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বাজার</a:t>
            </a:r>
          </a:p>
        </p:txBody>
      </p:sp>
      <p:sp>
        <p:nvSpPr>
          <p:cNvPr id="102" name="Flowchart: Process 101"/>
          <p:cNvSpPr/>
          <p:nvPr/>
        </p:nvSpPr>
        <p:spPr>
          <a:xfrm>
            <a:off x="9834407" y="5105400"/>
            <a:ext cx="2442956" cy="494163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অলিগোপলি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বাজার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399266" y="4724400"/>
            <a:ext cx="5646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889919" y="4724400"/>
            <a:ext cx="0" cy="229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399266" y="4751269"/>
            <a:ext cx="0" cy="287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8138319" y="4724400"/>
            <a:ext cx="0" cy="391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1046226" y="4751269"/>
            <a:ext cx="0" cy="364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814719" y="3625039"/>
            <a:ext cx="0" cy="1099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243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6919" y="228600"/>
            <a:ext cx="31242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719" y="1828800"/>
            <a:ext cx="960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 কত  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কত 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সময়ের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কত প্রকার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F500-B627-4DFE-B964-23B03DFBAB49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6184" y="1447800"/>
            <a:ext cx="385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অতি স্বল্পকালীন 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5270" y="3377625"/>
            <a:ext cx="3851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স্বল্পকালীন বাজার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7532" y="5130225"/>
            <a:ext cx="3547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দীর্ঘকালীন বাজার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9" y="4537174"/>
            <a:ext cx="5510834" cy="1787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92" y="838200"/>
            <a:ext cx="5472827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83" y="2667001"/>
            <a:ext cx="5510836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lowchart: Terminator 12"/>
          <p:cNvSpPr/>
          <p:nvPr/>
        </p:nvSpPr>
        <p:spPr>
          <a:xfrm>
            <a:off x="1824277" y="0"/>
            <a:ext cx="74998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>
                <a:latin typeface="NikoshBAN" pitchFamily="2" charset="0"/>
                <a:cs typeface="NikoshBAN" pitchFamily="2" charset="0"/>
              </a:rPr>
              <a:t>সময়ের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বাজার</a:t>
            </a:r>
          </a:p>
        </p:txBody>
      </p:sp>
    </p:spTree>
    <p:extLst>
      <p:ext uri="{BB962C8B-B14F-4D97-AF65-F5344CB8AC3E}">
        <p14:creationId xmlns:p14="http://schemas.microsoft.com/office/powerpoint/2010/main" val="7277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FDAF-B252-4107-88BE-9BD6ECA824B8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507" y="1711658"/>
            <a:ext cx="323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১.স্থানীয় বাজার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835" y="3697069"/>
            <a:ext cx="38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২.জাতীয় 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919" y="5449670"/>
            <a:ext cx="420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৩.আর্ন্তজাতিক 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78" y="5029200"/>
            <a:ext cx="3040458" cy="165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69" y="3122247"/>
            <a:ext cx="628361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76" y="965089"/>
            <a:ext cx="6283615" cy="2077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84" y="5029200"/>
            <a:ext cx="3243154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Terminator 9"/>
          <p:cNvSpPr/>
          <p:nvPr/>
        </p:nvSpPr>
        <p:spPr>
          <a:xfrm>
            <a:off x="1925624" y="79920"/>
            <a:ext cx="8817333" cy="682080"/>
          </a:xfrm>
          <a:prstGeom prst="flowChartTerminator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2743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4603-AC55-40B3-9C99-2FCCD5038F0E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719" y="1828800"/>
            <a:ext cx="458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১.পূর্ণ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19" y="4648200"/>
            <a:ext cx="476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২.অপূর্ণ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46" y="921842"/>
            <a:ext cx="6836073" cy="2811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46" y="3886201"/>
            <a:ext cx="3527538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62" y="3886202"/>
            <a:ext cx="3243157" cy="2438398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1114835" y="0"/>
            <a:ext cx="9222727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latin typeface="NikoshBAN" pitchFamily="2" charset="0"/>
                <a:cs typeface="NikoshBAN" pitchFamily="2" charset="0"/>
              </a:rPr>
              <a:t>প্রতিযোগিতার ভিত্তিতে বাজার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5783" y="1167825"/>
            <a:ext cx="3062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বাজার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729" y="2971800"/>
            <a:ext cx="424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5783" y="4901625"/>
            <a:ext cx="3062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অলিগোপলি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বাজার</a:t>
            </a:r>
          </a:p>
        </p:txBody>
      </p:sp>
      <p:sp>
        <p:nvSpPr>
          <p:cNvPr id="12" name="Oval 11"/>
          <p:cNvSpPr/>
          <p:nvPr/>
        </p:nvSpPr>
        <p:spPr>
          <a:xfrm>
            <a:off x="202698" y="76200"/>
            <a:ext cx="5371478" cy="84043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বাজার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19" y="76200"/>
            <a:ext cx="5029199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19" y="4419600"/>
            <a:ext cx="5029198" cy="1682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18" y="2209800"/>
            <a:ext cx="50291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7CD1-67E6-49B2-A536-C8EB0C74CADA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" y="1638300"/>
            <a:ext cx="11963399" cy="5219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19" y="990600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পণ্যগুলো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স্থানভেদে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কোন ধরনের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দাও।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3119" y="152400"/>
            <a:ext cx="26670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13B-B5BB-458E-B37C-F3A3A5110131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101349" y="76200"/>
            <a:ext cx="2603091" cy="9144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n-IN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780" y="1023006"/>
            <a:ext cx="1061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বাজার কত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0121" y="1481643"/>
            <a:ext cx="30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প্রকার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6973" y="1945364"/>
            <a:ext cx="338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23966" y="2007405"/>
            <a:ext cx="223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3934" y="1487579"/>
            <a:ext cx="41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</a:t>
            </a:r>
            <a:endParaRPr lang="bn-IN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010" y="2600980"/>
            <a:ext cx="82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অতি স্বল্পকালীন বাজারের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5069" y="3276600"/>
            <a:ext cx="30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5067" y="3737779"/>
            <a:ext cx="30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2029" y="3744567"/>
            <a:ext cx="361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02028" y="3279994"/>
            <a:ext cx="41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57097" y="542427"/>
            <a:ext cx="3952596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01149" y="533400"/>
            <a:ext cx="4041844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58887" y="435278"/>
            <a:ext cx="366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কর।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02497" y="2590800"/>
            <a:ext cx="4357993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01150" y="533400"/>
            <a:ext cx="4357993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02498" y="533400"/>
            <a:ext cx="3952596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02498" y="533400"/>
            <a:ext cx="3952596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03846" y="2590800"/>
            <a:ext cx="4053946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2497" y="2590800"/>
            <a:ext cx="4053946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5C66-5717-43F9-8E6B-784A613944E3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046" y="1981201"/>
            <a:ext cx="1124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পূর্ণ প্রতিযোগিতা বাজারের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উল্লেখযোগ্য বৈশিষ্ট্যসমূহ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304046" y="228600"/>
            <a:ext cx="11249700" cy="1447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1C9-6883-4A3B-89CE-00C42ED46267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6743" y="1447801"/>
            <a:ext cx="1094565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047" y="2362202"/>
            <a:ext cx="5887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মোঃ আবুদাউদ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 অর্থনীতি)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BF1-44D0-4E11-9FAC-4F48F3C8F4AD}" type="datetime1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91184" y="2549607"/>
            <a:ext cx="5970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(বাজার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: ৪৫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১৫/০৯/২০১৯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ইং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0"/>
            <a:ext cx="3109276" cy="2549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3746542" y="0"/>
            <a:ext cx="4239377" cy="76200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20" y="181162"/>
            <a:ext cx="2956718" cy="2943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03755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808" y="0"/>
            <a:ext cx="5776873" cy="96995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6" y="933272"/>
            <a:ext cx="11671755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ইউএসইও,অধ্যক্ষ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এটুআই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-এর সংশ্লিষ্ট কর্মকর্তাবৃন্দ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386" y="2025908"/>
            <a:ext cx="11671755" cy="3108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যাঁদের নির্দেশনা, পরামর্শ ও তত্ত্বাবধানে এই কন্টেন্ট সমৃদ্ধ হয়েছে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জনাব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ড.এ.এইচ.এম</a:t>
            </a:r>
            <a:r>
              <a:rPr lang="en-US" sz="2800" b="1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800" b="1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r>
              <a:rPr lang="en-US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r>
              <a:rPr lang="bn-BD" sz="2800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চার্স ট্রেনিং কলেজ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জনাব </a:t>
            </a:r>
            <a:r>
              <a:rPr lang="en-US" sz="2800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আকতারুল</a:t>
            </a:r>
            <a:r>
              <a:rPr lang="en-US" sz="2800" b="1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BD" sz="2800" dirty="0" smtClean="0"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অধ্যাপক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চার্স ট্রেনিং কলেজ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জনাব </a:t>
            </a:r>
            <a:r>
              <a:rPr lang="en-US" sz="2800" b="1" dirty="0" err="1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মাসুম</a:t>
            </a:r>
            <a:r>
              <a:rPr lang="en-US" sz="2800" b="1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বারী</a:t>
            </a:r>
            <a:r>
              <a:rPr lang="en-US" sz="2800" b="1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রয়েল</a:t>
            </a: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চার্স ট্রেনিং কলেজ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37" y="2819400"/>
            <a:ext cx="5983352" cy="326915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E8D0-5A61-4C4B-85BE-DD7EA1DF8615}" type="datetime1">
              <a:rPr lang="en-US" smtClean="0"/>
              <a:t>17-Sep-19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350" y="6088560"/>
            <a:ext cx="12060489" cy="769441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ছবিগুলোতে আমরা কি দেখতে পাচ্ছি?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6" y="1"/>
            <a:ext cx="5880114" cy="2743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" y="2791486"/>
            <a:ext cx="5935702" cy="3276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" y="-1"/>
            <a:ext cx="5925113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63B2-C27D-4C9E-A585-1A22C61F9638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5878222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3219558"/>
            <a:ext cx="6080919" cy="2876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88560"/>
            <a:ext cx="12161838" cy="769441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ছবিগুলোতে আমরা কি দেখতে পাচ্ছি?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5" y="0"/>
            <a:ext cx="6083945" cy="306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16" y="61700"/>
            <a:ext cx="5878222" cy="30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7A9-E786-42B3-9658-C14CE2766399}" type="datetime1">
              <a:rPr lang="en-US" smtClean="0"/>
              <a:t>17-Sep-19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1470312" y="142165"/>
            <a:ext cx="9324076" cy="914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8" y="1143000"/>
            <a:ext cx="10438911" cy="5618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3086" y="2048470"/>
            <a:ext cx="9182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বাজার ধারনা এবং এর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58D-9A25-474E-B3EE-0969D565A3D2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3487" y="76200"/>
            <a:ext cx="10033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487" y="1828801"/>
            <a:ext cx="95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বাজার কি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3487" y="3124201"/>
            <a:ext cx="922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বাজারের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3486" y="2514601"/>
            <a:ext cx="871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বাজারের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63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485E-1854-4897-82DC-0C75BF15F8DE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903" y="28434"/>
            <a:ext cx="12009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আমরা বাজার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বা কোন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দরকষাকষি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বাজার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" y="1920516"/>
            <a:ext cx="12009814" cy="49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B18F-B125-4896-8055-3729424F15C0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8091" y="1905001"/>
            <a:ext cx="790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6530" y="662716"/>
            <a:ext cx="21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7" y="2895600"/>
            <a:ext cx="11798798" cy="3352800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3445854" y="0"/>
            <a:ext cx="5067433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E68-43D9-4486-8C0D-6E4FA07D992D}" type="datetime1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9919" y="1413164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বাজারের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1194</TotalTime>
  <Words>700</Words>
  <Application>Microsoft Office PowerPoint</Application>
  <PresentationFormat>Custom</PresentationFormat>
  <Paragraphs>153</Paragraphs>
  <Slides>20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Abudaud</dc:creator>
  <cp:lastModifiedBy>Abudaud</cp:lastModifiedBy>
  <cp:revision>451</cp:revision>
  <dcterms:created xsi:type="dcterms:W3CDTF">2006-08-16T00:00:00Z</dcterms:created>
  <dcterms:modified xsi:type="dcterms:W3CDTF">2019-09-17T01:50:02Z</dcterms:modified>
</cp:coreProperties>
</file>