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0" r:id="rId3"/>
    <p:sldId id="260" r:id="rId4"/>
    <p:sldId id="282" r:id="rId5"/>
    <p:sldId id="283" r:id="rId6"/>
    <p:sldId id="284" r:id="rId7"/>
    <p:sldId id="295" r:id="rId8"/>
    <p:sldId id="292" r:id="rId9"/>
    <p:sldId id="285" r:id="rId10"/>
    <p:sldId id="293" r:id="rId11"/>
    <p:sldId id="266" r:id="rId12"/>
    <p:sldId id="294" r:id="rId13"/>
    <p:sldId id="288" r:id="rId14"/>
    <p:sldId id="290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>
        <p:scale>
          <a:sx n="60" d="100"/>
          <a:sy n="60" d="100"/>
        </p:scale>
        <p:origin x="-125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1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3A46-9485-4457-902C-8BE5E31E518F}" type="datetime1">
              <a:rPr lang="en-US" smtClean="0"/>
              <a:t>29-Aug-19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16"/>
          <p:cNvCxnSpPr>
            <a:cxnSpLocks/>
          </p:cNvCxnSpPr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18"/>
          <p:cNvCxnSpPr>
            <a:cxnSpLocks/>
          </p:cNvCxnSpPr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20"/>
          <p:cNvCxnSpPr>
            <a:cxnSpLocks/>
          </p:cNvCxnSpPr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22"/>
          <p:cNvCxnSpPr>
            <a:cxnSpLocks/>
          </p:cNvCxnSpPr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2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CE1E-7AD3-41DF-9B66-56E984537FCE}" type="datetime1">
              <a:rPr lang="en-US" smtClean="0"/>
              <a:t>29-Aug-19</a:t>
            </a:fld>
            <a:endParaRPr lang="en-US"/>
          </a:p>
        </p:txBody>
      </p:sp>
      <p:sp>
        <p:nvSpPr>
          <p:cNvPr id="10487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98D0-F054-4BC1-9F7B-C271AC80A72A}" type="datetime1">
              <a:rPr lang="en-US" smtClean="0"/>
              <a:t>29-Aug-19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2905-E787-4798-8BC4-A0AA68AF0F79}" type="datetime1">
              <a:rPr lang="en-US" smtClean="0"/>
              <a:t>29-Aug-19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sp>
        <p:nvSpPr>
          <p:cNvPr id="1048680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1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F6F9-E75C-4EB2-8F3F-3DECF798E3E1}" type="datetime1">
              <a:rPr lang="en-US" smtClean="0"/>
              <a:t>29-Aug-19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048721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8586-4656-4408-A925-7ABB0430746A}" type="datetime1">
              <a:rPr lang="en-US" smtClean="0"/>
              <a:t>29-Aug-19</a:t>
            </a:fld>
            <a:endParaRPr lang="en-US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sp>
        <p:nvSpPr>
          <p:cNvPr id="1048725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6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048652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689C-697D-4029-91C5-DFA6C4CA4472}" type="datetime1">
              <a:rPr lang="en-US" smtClean="0"/>
              <a:t>29-Aug-19</a:t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51B8-958A-46CA-9F30-CC0DBC7C3031}" type="datetime1">
              <a:rPr lang="en-US" smtClean="0"/>
              <a:t>29-Aug-19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A772-0E59-498F-8CDD-A1CF63D6A0FD}" type="datetime1">
              <a:rPr lang="en-US" smtClean="0"/>
              <a:t>29-Aug-19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2B42-80C0-46AC-90E7-3485B7D53ACB}" type="datetime1">
              <a:rPr lang="en-US" smtClean="0"/>
              <a:t>29-Aug-19</a:t>
            </a:fld>
            <a:endParaRPr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651D-CD4A-4FE8-AD94-E64693D668D8}" type="datetime1">
              <a:rPr lang="en-US" smtClean="0"/>
              <a:t>29-Aug-19</a:t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4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D495-7A97-48A3-9D18-BEEE537FA7BB}" type="datetime1">
              <a:rPr lang="en-US" smtClean="0"/>
              <a:t>29-Aug-19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5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5289-175C-4F03-87BD-65A598165DC6}" type="datetime1">
              <a:rPr lang="en-US" smtClean="0"/>
              <a:t>29-Aug-19</a:t>
            </a:fld>
            <a:endParaRPr lang="en-US"/>
          </a:p>
        </p:txBody>
      </p:sp>
      <p:sp>
        <p:nvSpPr>
          <p:cNvPr id="104866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6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5587-6EEF-4AFC-8F81-603B6764E769}" type="datetime1">
              <a:rPr lang="en-US" smtClean="0"/>
              <a:t>29-Aug-19</a:t>
            </a:fld>
            <a:endParaRPr lang="en-US"/>
          </a:p>
        </p:txBody>
      </p:sp>
      <p:sp>
        <p:nvSpPr>
          <p:cNvPr id="10487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B01B-C28B-45AF-82EB-010F2772BC2B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AEE0-5921-4C5D-B163-3E2B0AF82B39}" type="datetime1">
              <a:rPr lang="en-US" smtClean="0"/>
              <a:t>29-Aug-19</a:t>
            </a:fld>
            <a:endParaRPr lang="en-US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EC-6CA9-4358-AA49-18F35E8BC24F}" type="datetime1">
              <a:rPr lang="en-US" smtClean="0"/>
              <a:t>29-Aug-19</a:t>
            </a:fld>
            <a:endParaRPr lang="en-US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145728" name="Straight Connector 7"/>
            <p:cNvCxnSpPr>
              <a:cxnSpLocks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8"/>
            <p:cNvCxnSpPr>
              <a:cxnSpLocks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9"/>
            <p:cNvCxnSpPr>
              <a:cxnSpLocks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0"/>
            <p:cNvCxnSpPr>
              <a:cxnSpLocks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11"/>
            <p:cNvCxnSpPr>
              <a:cxnSpLocks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1A3380-90EF-468F-A323-10B51A748D90}" type="datetime1">
              <a:rPr lang="en-US" smtClean="0"/>
              <a:t>29-Aug-19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FF909350-8B1F-45CC-9A41-A335FB39EB94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2" y="381000"/>
            <a:ext cx="119342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F908A2F4-2D75-47DD-AADB-62B6A6A72E9C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829" y="1676403"/>
            <a:ext cx="1111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996" y="228600"/>
            <a:ext cx="5347229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6B82-CE8D-45CF-AF83-046418B547C3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595288"/>
            <a:ext cx="75438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11</a:t>
            </a:fld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8603" y="1357864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 smtClean="0"/>
              <a:t>যোগান</a:t>
            </a:r>
            <a:r>
              <a:rPr lang="en-US" sz="2800" dirty="0" smtClean="0"/>
              <a:t> রেখা-১</a:t>
            </a:r>
            <a:endParaRPr lang="en-US" sz="2800" dirty="0"/>
          </a:p>
        </p:txBody>
      </p:sp>
      <p:sp>
        <p:nvSpPr>
          <p:cNvPr id="95" name="TextBox 94"/>
          <p:cNvSpPr txBox="1"/>
          <p:nvPr/>
        </p:nvSpPr>
        <p:spPr>
          <a:xfrm>
            <a:off x="4506471" y="1396500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 smtClean="0"/>
              <a:t>যোগান</a:t>
            </a:r>
            <a:r>
              <a:rPr lang="en-US" sz="2800" dirty="0" smtClean="0"/>
              <a:t> রেখা-২</a:t>
            </a:r>
            <a:endParaRPr lang="en-US" sz="2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8535106" y="1351169"/>
            <a:ext cx="299945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/>
              <a:t>বাজার </a:t>
            </a:r>
            <a:r>
              <a:rPr lang="en-US" sz="3200" dirty="0" err="1" smtClean="0"/>
              <a:t>যোগান</a:t>
            </a:r>
            <a:r>
              <a:rPr lang="en-US" sz="3200" dirty="0" smtClean="0"/>
              <a:t> </a:t>
            </a:r>
            <a:r>
              <a:rPr lang="en-US" sz="3200" dirty="0" err="1"/>
              <a:t>রেখা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39918" y="4439629"/>
            <a:ext cx="371191" cy="31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9691" y="4247296"/>
            <a:ext cx="2390372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2957783" y="3710049"/>
            <a:ext cx="1559588" cy="22317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3703950" y="3078665"/>
            <a:ext cx="868013" cy="18485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97966" y="3682176"/>
            <a:ext cx="2092991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471546" y="3102273"/>
            <a:ext cx="1667768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1289" y="51138"/>
            <a:ext cx="11101761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4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98" y="1913990"/>
            <a:ext cx="4804760" cy="4558103"/>
            <a:chOff x="27298" y="1913990"/>
            <a:chExt cx="4804760" cy="4558103"/>
          </a:xfrm>
        </p:grpSpPr>
        <p:sp>
          <p:nvSpPr>
            <p:cNvPr id="80" name="TextBox 79"/>
            <p:cNvSpPr txBox="1"/>
            <p:nvPr/>
          </p:nvSpPr>
          <p:spPr>
            <a:xfrm>
              <a:off x="1077943" y="5443092"/>
              <a:ext cx="3161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5760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5০ 	১০০	১৫০	২০০	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7298" y="1913990"/>
              <a:ext cx="4804760" cy="4558103"/>
              <a:chOff x="27298" y="1913990"/>
              <a:chExt cx="4804760" cy="455810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7298" y="1913990"/>
                <a:ext cx="4804760" cy="4558103"/>
                <a:chOff x="6065819" y="2387693"/>
                <a:chExt cx="5901067" cy="4781555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6065819" y="2387693"/>
                  <a:ext cx="5901067" cy="4781555"/>
                  <a:chOff x="1768457" y="1632603"/>
                  <a:chExt cx="7609492" cy="5182336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2322515" y="1759803"/>
                    <a:ext cx="6057898" cy="3917238"/>
                    <a:chOff x="2627315" y="1764268"/>
                    <a:chExt cx="6057897" cy="3917238"/>
                  </a:xfrm>
                </p:grpSpPr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 flipV="1">
                      <a:off x="3732212" y="5643402"/>
                      <a:ext cx="4892732" cy="38104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Arrow Connector 60"/>
                    <p:cNvCxnSpPr/>
                    <p:nvPr/>
                  </p:nvCxnSpPr>
                  <p:spPr>
                    <a:xfrm flipH="1" flipV="1">
                      <a:off x="3691390" y="1764268"/>
                      <a:ext cx="40824" cy="3886200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flipV="1">
                      <a:off x="3732214" y="2432089"/>
                      <a:ext cx="4952998" cy="2972924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3732212" y="4266122"/>
                      <a:ext cx="1790700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flipH="1" flipV="1">
                      <a:off x="5522912" y="4289575"/>
                      <a:ext cx="38102" cy="1322794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7116871" y="2111031"/>
                      <a:ext cx="959609" cy="594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/>
                        <a:t>D</a:t>
                      </a:r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p:txBody>
                </p:sp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2627315" y="5017699"/>
                      <a:ext cx="942973" cy="594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D</a:t>
                      </a:r>
                      <a:r>
                        <a:rPr lang="en-US" sz="16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</a:t>
                      </a:r>
                      <a:endParaRPr lang="en-US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768457" y="1632603"/>
                    <a:ext cx="1992090" cy="5670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err="1" smtClean="0">
                        <a:latin typeface="NikoshBAN" pitchFamily="2" charset="0"/>
                        <a:cs typeface="NikoshBAN" pitchFamily="2" charset="0"/>
                      </a:rPr>
                      <a:t>দাম</a:t>
                    </a:r>
                    <a:r>
                      <a:rPr lang="en-US" sz="28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800" dirty="0" smtClean="0"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endParaRPr lang="en-US" sz="28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678184" y="6290049"/>
                    <a:ext cx="6699765" cy="524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1" dirty="0" smtClean="0">
                        <a:latin typeface="NikoshBAN" pitchFamily="2" charset="0"/>
                        <a:cs typeface="NikoshBAN" pitchFamily="2" charset="0"/>
                      </a:rPr>
                      <a:t> ১ম </a:t>
                    </a:r>
                    <a:r>
                      <a:rPr lang="en-US" sz="2400" b="1" dirty="0" err="1" smtClean="0">
                        <a:latin typeface="NikoshBAN" pitchFamily="2" charset="0"/>
                        <a:cs typeface="NikoshBAN" pitchFamily="2" charset="0"/>
                      </a:rPr>
                      <a:t>বিক্রেতার</a:t>
                    </a:r>
                    <a:r>
                      <a:rPr lang="en-US" sz="24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400" b="1" dirty="0" err="1" smtClean="0">
                        <a:latin typeface="NikoshBAN" pitchFamily="2" charset="0"/>
                        <a:cs typeface="NikoshBAN" pitchFamily="2" charset="0"/>
                      </a:rPr>
                      <a:t>যোগানের</a:t>
                    </a:r>
                    <a:r>
                      <a:rPr lang="en-US" sz="2400" b="1" dirty="0" smtClean="0">
                        <a:latin typeface="NikoshBAN" pitchFamily="2" charset="0"/>
                        <a:cs typeface="NikoshBAN" pitchFamily="2" charset="0"/>
                      </a:rPr>
                      <a:t> পরিমান</a:t>
                    </a:r>
                    <a:endParaRPr lang="en-US" sz="2400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894012" y="5648980"/>
                    <a:ext cx="371475" cy="567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/>
                      <a:t>O</a:t>
                    </a:r>
                    <a:endParaRPr lang="en-US" dirty="0"/>
                  </a:p>
                </p:txBody>
              </p:sp>
            </p:grp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286351" y="4273123"/>
                  <a:ext cx="2314983" cy="0"/>
                </a:xfrm>
                <a:prstGeom prst="line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9570373" y="4297884"/>
                  <a:ext cx="7386" cy="1824458"/>
                </a:xfrm>
                <a:prstGeom prst="line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6315856" y="2912259"/>
                  <a:ext cx="910891" cy="2808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২০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১৫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১০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8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৫</a:t>
                  </a:r>
                </a:p>
              </p:txBody>
            </p:sp>
          </p:grpSp>
          <p:cxnSp>
            <p:nvCxnSpPr>
              <p:cNvPr id="138" name="Straight Connector 137"/>
              <p:cNvCxnSpPr/>
              <p:nvPr/>
            </p:nvCxnSpPr>
            <p:spPr>
              <a:xfrm>
                <a:off x="1077942" y="3085774"/>
                <a:ext cx="2533167" cy="0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3653346" y="3085774"/>
                <a:ext cx="0" cy="2363314"/>
              </a:xfrm>
              <a:prstGeom prst="line">
                <a:avLst/>
              </a:prstGeom>
              <a:ln w="28575">
                <a:solidFill>
                  <a:schemeClr val="tx1">
                    <a:alpha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7" name="Straight Connector 126"/>
          <p:cNvCxnSpPr/>
          <p:nvPr/>
        </p:nvCxnSpPr>
        <p:spPr>
          <a:xfrm>
            <a:off x="5579552" y="4228188"/>
            <a:ext cx="2827472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611109" y="1859398"/>
            <a:ext cx="4953733" cy="4510543"/>
            <a:chOff x="3611109" y="1859398"/>
            <a:chExt cx="4953733" cy="4510543"/>
          </a:xfrm>
        </p:grpSpPr>
        <p:sp>
          <p:nvSpPr>
            <p:cNvPr id="135" name="TextBox 134"/>
            <p:cNvSpPr txBox="1"/>
            <p:nvPr/>
          </p:nvSpPr>
          <p:spPr>
            <a:xfrm>
              <a:off x="3848668" y="2427582"/>
              <a:ext cx="780796" cy="267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২০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১৫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611109" y="1859398"/>
              <a:ext cx="4953733" cy="4510543"/>
              <a:chOff x="3611109" y="1859398"/>
              <a:chExt cx="4953733" cy="4510543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4736920" y="5908276"/>
                <a:ext cx="38279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২য়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বিক্রেতার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যোগানের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পরিমান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611109" y="1859398"/>
                <a:ext cx="4509316" cy="4156815"/>
                <a:chOff x="3611109" y="1859398"/>
                <a:chExt cx="4509316" cy="4156815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3611109" y="1859398"/>
                  <a:ext cx="4509316" cy="4126892"/>
                  <a:chOff x="1716959" y="1523984"/>
                  <a:chExt cx="7157456" cy="4692071"/>
                </a:xfrm>
              </p:grpSpPr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2253264" y="1759117"/>
                    <a:ext cx="6164175" cy="3886888"/>
                    <a:chOff x="2558064" y="1763582"/>
                    <a:chExt cx="6164175" cy="3886888"/>
                  </a:xfrm>
                </p:grpSpPr>
                <p:cxnSp>
                  <p:nvCxnSpPr>
                    <p:cNvPr id="88" name="Straight Arrow Connector 87"/>
                    <p:cNvCxnSpPr>
                      <a:endCxn id="84" idx="0"/>
                    </p:cNvCxnSpPr>
                    <p:nvPr/>
                  </p:nvCxnSpPr>
                  <p:spPr>
                    <a:xfrm flipV="1">
                      <a:off x="3732213" y="5613708"/>
                      <a:ext cx="4990026" cy="36762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Arrow Connector 88"/>
                    <p:cNvCxnSpPr/>
                    <p:nvPr/>
                  </p:nvCxnSpPr>
                  <p:spPr>
                    <a:xfrm flipH="1" flipV="1">
                      <a:off x="3691390" y="1764268"/>
                      <a:ext cx="40824" cy="3886200"/>
                    </a:xfrm>
                    <a:prstGeom prst="straightConnector1">
                      <a:avLst/>
                    </a:prstGeom>
                    <a:ln w="57150">
                      <a:solidFill>
                        <a:schemeClr val="tx1">
                          <a:alpha val="6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flipH="1">
                      <a:off x="3894949" y="2071547"/>
                      <a:ext cx="3376092" cy="3180147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>
                      <a:off x="3732213" y="4219570"/>
                      <a:ext cx="1230167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flipH="1" flipV="1">
                      <a:off x="4962380" y="4195602"/>
                      <a:ext cx="38099" cy="144780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5841906" y="1763582"/>
                      <a:ext cx="1030807" cy="594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/>
                        <a:t>D</a:t>
                      </a:r>
                      <a:r>
                        <a:rPr lang="en-US" sz="1800" dirty="0" smtClean="0"/>
                        <a:t>2</a:t>
                      </a:r>
                      <a:endParaRPr lang="en-US" dirty="0"/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2558064" y="4954256"/>
                      <a:ext cx="1031001" cy="5948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D</a:t>
                      </a:r>
                      <a:r>
                        <a:rPr lang="en-US" sz="1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24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1716959" y="1523984"/>
                    <a:ext cx="1786954" cy="664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err="1" smtClean="0">
                        <a:latin typeface="NikoshBAN" pitchFamily="2" charset="0"/>
                        <a:cs typeface="NikoshBAN" pitchFamily="2" charset="0"/>
                      </a:rPr>
                      <a:t>দাম</a:t>
                    </a:r>
                    <a:r>
                      <a:rPr lang="en-US" sz="32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200" dirty="0" smtClean="0"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endParaRPr lang="en-US" sz="32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7960463" y="5609243"/>
                    <a:ext cx="913952" cy="524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1" dirty="0">
                        <a:latin typeface="Times New Roman" pitchFamily="18" charset="0"/>
                        <a:cs typeface="Times New Roman" pitchFamily="18" charset="0"/>
                      </a:rPr>
                      <a:t>X </a:t>
                    </a:r>
                    <a:endParaRPr lang="en-US" sz="2400" b="1" dirty="0" smtClean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2894012" y="5648980"/>
                    <a:ext cx="371475" cy="567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/>
                      <a:t>O</a:t>
                    </a:r>
                    <a:endParaRPr lang="en-US" dirty="0"/>
                  </a:p>
                </p:txBody>
              </p:sp>
            </p:grp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4618319" y="3679065"/>
                  <a:ext cx="1226397" cy="4949"/>
                </a:xfrm>
                <a:prstGeom prst="line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 flipV="1">
                  <a:off x="5912058" y="3698096"/>
                  <a:ext cx="28879" cy="1755464"/>
                </a:xfrm>
                <a:prstGeom prst="line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6354478" y="3085774"/>
                  <a:ext cx="12060" cy="2367787"/>
                </a:xfrm>
                <a:prstGeom prst="line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/>
                <p:cNvSpPr txBox="1"/>
                <p:nvPr/>
              </p:nvSpPr>
              <p:spPr>
                <a:xfrm>
                  <a:off x="4682768" y="5554548"/>
                  <a:ext cx="32139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365760"/>
                  <a:r>
                    <a:rPr lang="en-US" sz="24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5০  ১০০</a:t>
                  </a:r>
                  <a:r>
                    <a:rPr lang="en-US" sz="24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১৫০	 ২০০</a:t>
                  </a:r>
                  <a:endParaRPr 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4628694" y="3088046"/>
                  <a:ext cx="1725784" cy="0"/>
                </a:xfrm>
                <a:prstGeom prst="line">
                  <a:avLst/>
                </a:prstGeom>
                <a:ln w="28575">
                  <a:solidFill>
                    <a:schemeClr val="tx1">
                      <a:alpha val="6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/>
          <p:cNvGrpSpPr/>
          <p:nvPr/>
        </p:nvGrpSpPr>
        <p:grpSpPr>
          <a:xfrm>
            <a:off x="7315201" y="2039094"/>
            <a:ext cx="4514386" cy="4333119"/>
            <a:chOff x="7315201" y="2039094"/>
            <a:chExt cx="4514386" cy="4333119"/>
          </a:xfrm>
        </p:grpSpPr>
        <p:grpSp>
          <p:nvGrpSpPr>
            <p:cNvPr id="9" name="Group 8"/>
            <p:cNvGrpSpPr/>
            <p:nvPr/>
          </p:nvGrpSpPr>
          <p:grpSpPr>
            <a:xfrm>
              <a:off x="7315201" y="2039094"/>
              <a:ext cx="4514386" cy="3952095"/>
              <a:chOff x="7315201" y="2039094"/>
              <a:chExt cx="4514386" cy="395209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315201" y="2039094"/>
                <a:ext cx="4329855" cy="3949469"/>
                <a:chOff x="7315201" y="2039094"/>
                <a:chExt cx="4329855" cy="3949469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7315201" y="2039094"/>
                  <a:ext cx="4329855" cy="3949469"/>
                  <a:chOff x="5889272" y="2473595"/>
                  <a:chExt cx="5304037" cy="4143083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5889272" y="2473595"/>
                    <a:ext cx="5304037" cy="4143083"/>
                    <a:chOff x="1540798" y="1725705"/>
                    <a:chExt cx="6839615" cy="4490350"/>
                  </a:xfrm>
                </p:grpSpPr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3386591" y="1759803"/>
                      <a:ext cx="4993822" cy="3886202"/>
                      <a:chOff x="3691390" y="1764268"/>
                      <a:chExt cx="4993822" cy="3886202"/>
                    </a:xfrm>
                  </p:grpSpPr>
                  <p:cxnSp>
                    <p:nvCxnSpPr>
                      <p:cNvPr id="116" name="Straight Arrow Connector 115"/>
                      <p:cNvCxnSpPr/>
                      <p:nvPr/>
                    </p:nvCxnSpPr>
                    <p:spPr>
                      <a:xfrm flipV="1">
                        <a:off x="3732213" y="5620756"/>
                        <a:ext cx="4952999" cy="29714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tx1">
                            <a:alpha val="6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Arrow Connector 116"/>
                      <p:cNvCxnSpPr/>
                      <p:nvPr/>
                    </p:nvCxnSpPr>
                    <p:spPr>
                      <a:xfrm flipH="1" flipV="1">
                        <a:off x="3691390" y="1764268"/>
                        <a:ext cx="40824" cy="3886200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tx1">
                            <a:alpha val="6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17"/>
                      <p:cNvCxnSpPr/>
                      <p:nvPr/>
                    </p:nvCxnSpPr>
                    <p:spPr>
                      <a:xfrm flipH="1">
                        <a:off x="4416684" y="2208617"/>
                        <a:ext cx="3680893" cy="2803272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>
                        <a:off x="3732213" y="4219570"/>
                        <a:ext cx="1676631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>
                            <a:alpha val="60000"/>
                          </a:schemeClr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Connector 119"/>
                      <p:cNvCxnSpPr/>
                      <p:nvPr/>
                    </p:nvCxnSpPr>
                    <p:spPr>
                      <a:xfrm flipH="1" flipV="1">
                        <a:off x="5436676" y="4195602"/>
                        <a:ext cx="38099" cy="144780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>
                            <a:alpha val="60000"/>
                          </a:schemeClr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1" name="TextBox 120"/>
                      <p:cNvSpPr txBox="1"/>
                      <p:nvPr/>
                    </p:nvSpPr>
                    <p:spPr>
                      <a:xfrm>
                        <a:off x="3957086" y="4916919"/>
                        <a:ext cx="371475" cy="5670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>
                          <a:defRPr sz="2800">
                            <a:latin typeface="Times New Roman" pitchFamily="18" charset="0"/>
                            <a:cs typeface="Times New Roman" pitchFamily="18" charset="0"/>
                          </a:defRPr>
                        </a:lvl1pPr>
                      </a:lstStyle>
                      <a:p>
                        <a:r>
                          <a:rPr lang="en-US" dirty="0"/>
                          <a:t>D</a:t>
                        </a:r>
                      </a:p>
                    </p:txBody>
                  </p:sp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8313737" y="1925079"/>
                        <a:ext cx="371475" cy="5670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>
                          <a:defRPr sz="2800">
                            <a:latin typeface="Times New Roman" pitchFamily="18" charset="0"/>
                            <a:cs typeface="Times New Roman" pitchFamily="18" charset="0"/>
                          </a:defRPr>
                        </a:lvl1pPr>
                      </a:lstStyle>
                      <a:p>
                        <a:r>
                          <a:rPr lang="en-US" dirty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</a:rPr>
                          <a:t>D</a:t>
                        </a:r>
                      </a:p>
                    </p:txBody>
                  </p:sp>
                </p:grpSp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1540798" y="1725705"/>
                      <a:ext cx="1963117" cy="6648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2894012" y="5648980"/>
                      <a:ext cx="371475" cy="5670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2800">
                          <a:latin typeface="Times New Roman" pitchFamily="18" charset="0"/>
                          <a:cs typeface="Times New Roman" pitchFamily="18" charset="0"/>
                        </a:defRPr>
                      </a:lvl1pPr>
                    </a:lstStyle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p:txBody>
                </p:sp>
              </p:grpSp>
              <p:cxnSp>
                <p:nvCxnSpPr>
                  <p:cNvPr id="98" name="Straight Connector 97"/>
                  <p:cNvCxnSpPr/>
                  <p:nvPr/>
                </p:nvCxnSpPr>
                <p:spPr>
                  <a:xfrm flipV="1">
                    <a:off x="7319788" y="4197225"/>
                    <a:ext cx="1990573" cy="32947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H="1" flipV="1">
                    <a:off x="9310361" y="4227788"/>
                    <a:ext cx="46988" cy="1879854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7336491" y="3588894"/>
                    <a:ext cx="2632069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 flipV="1">
                    <a:off x="9991504" y="3585903"/>
                    <a:ext cx="54996" cy="2486248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561223" y="3035009"/>
                    <a:ext cx="457778" cy="5488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en-US" sz="28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9032465" y="3588894"/>
                    <a:ext cx="3766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en-US" sz="28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8315074" y="4248796"/>
                    <a:ext cx="342897" cy="5488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endParaRPr lang="en-US" sz="28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8612554" y="5312231"/>
                  <a:ext cx="326088" cy="261724"/>
                </a:xfrm>
                <a:prstGeom prst="line">
                  <a:avLst/>
                </a:prstGeom>
                <a:ln w="38100">
                  <a:solidFill>
                    <a:schemeClr val="tx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>
                  <a:off x="8724010" y="5341799"/>
                  <a:ext cx="326088" cy="261724"/>
                </a:xfrm>
                <a:prstGeom prst="line">
                  <a:avLst/>
                </a:prstGeom>
                <a:ln w="38100">
                  <a:solidFill>
                    <a:schemeClr val="tx1">
                      <a:alpha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TextBox 133"/>
              <p:cNvSpPr txBox="1"/>
              <p:nvPr/>
            </p:nvSpPr>
            <p:spPr>
              <a:xfrm>
                <a:off x="7807696" y="2446875"/>
                <a:ext cx="65912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২০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১৫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১০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৫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8795878" y="5529524"/>
                <a:ext cx="30337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65760"/>
                <a:r>
                  <a:rPr lang="en-US" sz="2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৭৫   ১৫০  ২২৫</a:t>
                </a:r>
                <a:r>
                  <a:rPr 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৩০০ </a:t>
                </a:r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2" name="TextBox 161"/>
            <p:cNvSpPr txBox="1"/>
            <p:nvPr/>
          </p:nvSpPr>
          <p:spPr>
            <a:xfrm>
              <a:off x="9135164" y="5910548"/>
              <a:ext cx="2509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যোগানের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পরিমান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5" grpId="0" animBg="1"/>
      <p:bldP spid="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D97FB442-C89E-47CF-9F6E-10B82442DD95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546" y="1676403"/>
            <a:ext cx="1089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996" y="228600"/>
            <a:ext cx="5347229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894" y="1800376"/>
            <a:ext cx="104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যোগান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59CFC26D-40C0-428C-9A1D-0D1344F0CEB1}" type="datetime1">
              <a:rPr lang="en-US" smtClean="0"/>
              <a:t>29-Aug-19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3343696" y="54591"/>
            <a:ext cx="5718412" cy="1064525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639DF680-C51F-4661-B795-3164E8948592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1" y="1981202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৪.১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437447" y="228600"/>
            <a:ext cx="7469545" cy="1143000"/>
          </a:xfrm>
          <a:prstGeom prst="ribbon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9ACB1500-0C43-4FBC-8E0F-CC19FA421846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780" y="2401939"/>
            <a:ext cx="8796338" cy="3770263"/>
          </a:xfrm>
          <a:prstGeom prst="rect">
            <a:avLst/>
          </a:prstGeom>
          <a:noFill/>
          <a:ln w="34925"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239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72" y="3593121"/>
            <a:ext cx="5711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41FDAB97-B15B-4379-B9D4-55E5E0E528DF}" type="datetime1">
              <a:rPr lang="en-US" smtClean="0"/>
              <a:t>29-Aug-19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3973" y="6400803"/>
            <a:ext cx="7079732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" y="78831"/>
            <a:ext cx="3154897" cy="352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20153" y="3332329"/>
            <a:ext cx="6271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)।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২9/০৮/২০১৯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42" y="-323850"/>
            <a:ext cx="3661225" cy="3916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8223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6943-C73D-4A3C-883B-F2479B5D5A9C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" y="107778"/>
            <a:ext cx="12037324" cy="685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6" y="107778"/>
            <a:ext cx="5577385" cy="6750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107778"/>
            <a:ext cx="6346209" cy="6750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" y="31578"/>
            <a:ext cx="12305729" cy="6853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12242"/>
            <a:ext cx="12191999" cy="6853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5" y="53889"/>
            <a:ext cx="12191999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" y="68306"/>
            <a:ext cx="12345537" cy="6817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5" y="12242"/>
            <a:ext cx="12384204" cy="6965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5" y="12242"/>
            <a:ext cx="12384203" cy="694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068" y="94630"/>
            <a:ext cx="671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0A48FE9B-3874-4C17-A75D-6D90013147E5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2484" y="6172200"/>
            <a:ext cx="5361746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1520968" y="21608"/>
            <a:ext cx="9347200" cy="1066800"/>
          </a:xfrm>
          <a:prstGeom prst="ribbon2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216926"/>
            <a:ext cx="10317708" cy="5525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7283" y="2272933"/>
            <a:ext cx="3246652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82AAE203-4A1D-4A6E-AF9B-DC9014BCC409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655" y="2277652"/>
            <a:ext cx="118714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পারতে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727942" y="228600"/>
            <a:ext cx="4736117" cy="1143000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997" y="1401885"/>
            <a:ext cx="4644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11871" y="6416676"/>
            <a:ext cx="1055327" cy="365125"/>
          </a:xfrm>
        </p:spPr>
        <p:txBody>
          <a:bodyPr/>
          <a:lstStyle/>
          <a:p>
            <a:fld id="{86A66DEC-F0CD-4C3A-90FC-A7F062987F4B}" type="datetime1">
              <a:rPr lang="en-US" smtClean="0"/>
              <a:t>29-Aug-19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787" y="6400801"/>
            <a:ext cx="62500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2620" y="89722"/>
            <a:ext cx="6086901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বিধি</a:t>
            </a:r>
            <a:endParaRPr lang="en-US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51" y="1776497"/>
            <a:ext cx="1181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কোন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ইচ্ছুক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9" name="Oval 38">
            <a:hlinkClick r:id="rId2" action="ppaction://hlinksldjump"/>
          </p:cNvPr>
          <p:cNvSpPr/>
          <p:nvPr/>
        </p:nvSpPr>
        <p:spPr>
          <a:xfrm>
            <a:off x="11033265" y="6566090"/>
            <a:ext cx="1067078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084" y="3794078"/>
            <a:ext cx="11473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B01B-C28B-45AF-82EB-010F2772BC2B}" type="datetime1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10980"/>
              </p:ext>
            </p:extLst>
          </p:nvPr>
        </p:nvGraphicFramePr>
        <p:xfrm>
          <a:off x="369219" y="2710386"/>
          <a:ext cx="6154410" cy="30907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69681"/>
                <a:gridCol w="2884729"/>
              </a:tblGrid>
              <a:tr h="7742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একক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যোগানের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পরিমান (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Qs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555860" y="2063040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smtClean="0"/>
              <a:t> </a:t>
            </a:r>
            <a:r>
              <a:rPr lang="en-US" sz="2800" dirty="0" err="1" smtClean="0"/>
              <a:t>যোগান</a:t>
            </a:r>
            <a:r>
              <a:rPr lang="en-US" sz="2800" dirty="0" smtClean="0"/>
              <a:t> </a:t>
            </a:r>
            <a:r>
              <a:rPr lang="en-US" sz="2800" dirty="0" err="1"/>
              <a:t>সূচি</a:t>
            </a:r>
            <a:endParaRPr lang="en-US" sz="2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843177" y="1456390"/>
            <a:ext cx="5426177" cy="4234639"/>
            <a:chOff x="6720345" y="2400448"/>
            <a:chExt cx="5426177" cy="4234639"/>
          </a:xfrm>
        </p:grpSpPr>
        <p:sp>
          <p:nvSpPr>
            <p:cNvPr id="37" name="TextBox 36"/>
            <p:cNvSpPr txBox="1"/>
            <p:nvPr/>
          </p:nvSpPr>
          <p:spPr>
            <a:xfrm>
              <a:off x="9310231" y="3676203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720345" y="2400448"/>
              <a:ext cx="5426177" cy="4234639"/>
              <a:chOff x="6529273" y="2400448"/>
              <a:chExt cx="5426177" cy="423463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8190813" y="2400448"/>
                <a:ext cx="2054848" cy="5232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>
                  <a:defRPr sz="6000">
                    <a:effectLst>
                      <a:glow rad="1397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itchFamily="2" charset="0"/>
                    <a:cs typeface="NikoshBAN" pitchFamily="2" charset="0"/>
                  </a:defRPr>
                </a:lvl1pPr>
              </a:lstStyle>
              <a:p>
                <a:r>
                  <a:rPr lang="en-US" sz="2800" dirty="0" smtClean="0"/>
                  <a:t> </a:t>
                </a:r>
                <a:r>
                  <a:rPr lang="en-US" sz="2800" dirty="0" err="1" smtClean="0"/>
                  <a:t>যোগান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রেখা</a:t>
                </a:r>
                <a:endParaRPr lang="en-US" sz="2800" dirty="0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6529273" y="2464112"/>
                <a:ext cx="5426177" cy="4170975"/>
                <a:chOff x="6774937" y="2450464"/>
                <a:chExt cx="5426177" cy="4170975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7158937" y="3461074"/>
                  <a:ext cx="5675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৪০</a:t>
                  </a:r>
                  <a:endParaRPr 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9341598" y="6054194"/>
                  <a:ext cx="6257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৩০</a:t>
                  </a:r>
                  <a:endParaRPr 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6774937" y="2450464"/>
                  <a:ext cx="5426177" cy="4170975"/>
                  <a:chOff x="6733993" y="2450464"/>
                  <a:chExt cx="5426177" cy="4170975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flipH="1" flipV="1">
                    <a:off x="8417139" y="5283100"/>
                    <a:ext cx="15681" cy="708852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7875487" y="3679164"/>
                    <a:ext cx="2377560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6733993" y="2450464"/>
                    <a:ext cx="5426177" cy="4170975"/>
                    <a:chOff x="6242665" y="2505056"/>
                    <a:chExt cx="5426177" cy="4170975"/>
                  </a:xfrm>
                </p:grpSpPr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6242665" y="2505056"/>
                      <a:ext cx="5426177" cy="4170975"/>
                      <a:chOff x="1996502" y="1759803"/>
                      <a:chExt cx="6997114" cy="4520580"/>
                    </a:xfrm>
                  </p:grpSpPr>
                  <p:grpSp>
                    <p:nvGrpSpPr>
                      <p:cNvPr id="60" name="Group 59"/>
                      <p:cNvGrpSpPr/>
                      <p:nvPr/>
                    </p:nvGrpSpPr>
                    <p:grpSpPr>
                      <a:xfrm>
                        <a:off x="2552388" y="1759803"/>
                        <a:ext cx="5828024" cy="3886201"/>
                        <a:chOff x="2857188" y="1764268"/>
                        <a:chExt cx="5828024" cy="3886201"/>
                      </a:xfrm>
                    </p:grpSpPr>
                    <p:grpSp>
                      <p:nvGrpSpPr>
                        <p:cNvPr id="64" name="Group 63"/>
                        <p:cNvGrpSpPr/>
                        <p:nvPr/>
                      </p:nvGrpSpPr>
                      <p:grpSpPr>
                        <a:xfrm>
                          <a:off x="3223125" y="1764268"/>
                          <a:ext cx="5462087" cy="3886201"/>
                          <a:chOff x="3223125" y="1764268"/>
                          <a:chExt cx="5462087" cy="3886201"/>
                        </a:xfrm>
                      </p:grpSpPr>
                      <p:cxnSp>
                        <p:nvCxnSpPr>
                          <p:cNvPr id="66" name="Straight Arrow Connector 65"/>
                          <p:cNvCxnSpPr/>
                          <p:nvPr/>
                        </p:nvCxnSpPr>
                        <p:spPr>
                          <a:xfrm flipV="1">
                            <a:off x="3732212" y="5563573"/>
                            <a:ext cx="4953000" cy="86896"/>
                          </a:xfrm>
                          <a:prstGeom prst="straightConnector1">
                            <a:avLst/>
                          </a:prstGeom>
                          <a:ln w="57150">
                            <a:solidFill>
                              <a:schemeClr val="tx1">
                                <a:alpha val="60000"/>
                              </a:schemeClr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" name="Straight Arrow Connector 66"/>
                          <p:cNvCxnSpPr/>
                          <p:nvPr/>
                        </p:nvCxnSpPr>
                        <p:spPr>
                          <a:xfrm flipH="1" flipV="1">
                            <a:off x="3691390" y="1764268"/>
                            <a:ext cx="40824" cy="3886200"/>
                          </a:xfrm>
                          <a:prstGeom prst="straightConnector1">
                            <a:avLst/>
                          </a:prstGeom>
                          <a:ln w="57150">
                            <a:solidFill>
                              <a:schemeClr val="tx1">
                                <a:alpha val="60000"/>
                              </a:schemeClr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" name="Straight Connector 67"/>
                          <p:cNvCxnSpPr/>
                          <p:nvPr/>
                        </p:nvCxnSpPr>
                        <p:spPr>
                          <a:xfrm flipV="1">
                            <a:off x="3808412" y="1874458"/>
                            <a:ext cx="4592439" cy="3470104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" name="Straight Connector 68"/>
                          <p:cNvCxnSpPr/>
                          <p:nvPr/>
                        </p:nvCxnSpPr>
                        <p:spPr>
                          <a:xfrm>
                            <a:off x="3732212" y="4259595"/>
                            <a:ext cx="1504032" cy="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>
                                <a:alpha val="60000"/>
                              </a:schemeClr>
                            </a:solidFill>
                            <a:prstDash val="lg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" name="Straight Connector 69"/>
                          <p:cNvCxnSpPr/>
                          <p:nvPr/>
                        </p:nvCxnSpPr>
                        <p:spPr>
                          <a:xfrm flipH="1" flipV="1">
                            <a:off x="5985864" y="3699963"/>
                            <a:ext cx="50327" cy="1912406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>
                                <a:alpha val="60000"/>
                              </a:schemeClr>
                            </a:solidFill>
                            <a:prstDash val="lg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71" name="TextBox 70"/>
                          <p:cNvSpPr txBox="1"/>
                          <p:nvPr/>
                        </p:nvSpPr>
                        <p:spPr>
                          <a:xfrm>
                            <a:off x="7425365" y="1767829"/>
                            <a:ext cx="371474" cy="5670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>
                              <a:defRPr sz="2800">
                                <a:latin typeface="Times New Roman" pitchFamily="18" charset="0"/>
                                <a:cs typeface="Times New Roman" pitchFamily="18" charset="0"/>
                              </a:defRPr>
                            </a:lvl1pPr>
                          </a:lstStyle>
                          <a:p>
                            <a:r>
                              <a:rPr lang="en-US" dirty="0" smtClean="0"/>
                              <a:t>S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72" name="TextBox 71"/>
                          <p:cNvSpPr txBox="1"/>
                          <p:nvPr/>
                        </p:nvSpPr>
                        <p:spPr>
                          <a:xfrm>
                            <a:off x="3223125" y="5061024"/>
                            <a:ext cx="662918" cy="5670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>
                            <a:defPPr>
                              <a:defRPr lang="en-US"/>
                            </a:defPPr>
                            <a:lvl1pPr>
                              <a:defRPr sz="2800">
                                <a:latin typeface="Times New Roman" pitchFamily="18" charset="0"/>
                                <a:cs typeface="Times New Roman" pitchFamily="18" charset="0"/>
                              </a:defRPr>
                            </a:lvl1pPr>
                          </a:lstStyle>
                          <a:p>
                            <a:r>
                              <a:rPr lang="en-US" dirty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</a:rPr>
                              <a:t>S</a:t>
                            </a:r>
                            <a:endParaRPr lang="en-US" dirty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65" name="TextBox 64"/>
                        <p:cNvSpPr txBox="1"/>
                        <p:nvPr/>
                      </p:nvSpPr>
                      <p:spPr>
                        <a:xfrm>
                          <a:off x="2857188" y="4597649"/>
                          <a:ext cx="778376" cy="5670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800" dirty="0" smtClean="0">
                              <a:ln w="18415" cmpd="sng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63500" dir="3600000" algn="tl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a:t>১০</a:t>
                          </a:r>
                          <a:endParaRPr lang="en-US" sz="2800" dirty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61" name="TextBox 60"/>
                      <p:cNvSpPr txBox="1"/>
                      <p:nvPr/>
                    </p:nvSpPr>
                    <p:spPr>
                      <a:xfrm>
                        <a:off x="1996502" y="2253286"/>
                        <a:ext cx="1507412" cy="63379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দাম</a:t>
                        </a:r>
                        <a:r>
                          <a:rPr lang="en-US" sz="3200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en-US" sz="3200" dirty="0" smtClean="0">
                            <a:latin typeface="Times New Roman" pitchFamily="18" charset="0"/>
                            <a:cs typeface="Times New Roman" pitchFamily="18" charset="0"/>
                          </a:rPr>
                          <a:t>Y</a:t>
                        </a:r>
                        <a:endParaRPr lang="en-US" sz="32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2" name="TextBox 61"/>
                      <p:cNvSpPr txBox="1"/>
                      <p:nvPr/>
                    </p:nvSpPr>
                    <p:spPr>
                      <a:xfrm>
                        <a:off x="6727415" y="5646593"/>
                        <a:ext cx="2266201" cy="63379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200" b="1" dirty="0" smtClean="0">
                            <a:latin typeface="NikoshBAN" pitchFamily="2" charset="0"/>
                            <a:cs typeface="NikoshBAN" pitchFamily="2" charset="0"/>
                          </a:rPr>
                          <a:t>পরিমান  </a:t>
                        </a:r>
                        <a:r>
                          <a:rPr lang="en-US" sz="32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X</a:t>
                        </a:r>
                        <a:endParaRPr lang="en-US" sz="3200" b="1" dirty="0"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2894012" y="5648980"/>
                        <a:ext cx="371475" cy="5670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>
                          <a:defRPr sz="2800">
                            <a:latin typeface="Times New Roman" pitchFamily="18" charset="0"/>
                            <a:cs typeface="Times New Roman" pitchFamily="18" charset="0"/>
                          </a:defRPr>
                        </a:lvl1pPr>
                      </a:lstStyle>
                      <a:p>
                        <a:r>
                          <a:rPr lang="en-US" dirty="0" smtClean="0"/>
                          <a:t>O</a:t>
                        </a:r>
                        <a:endParaRPr lang="en-US" dirty="0"/>
                      </a:p>
                    </p:txBody>
                  </p:sp>
                </p:grp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7286351" y="4291052"/>
                      <a:ext cx="1833161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flipH="1" flipV="1">
                      <a:off x="8526777" y="4821052"/>
                      <a:ext cx="27658" cy="125043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7299999" y="5341948"/>
                      <a:ext cx="608567" cy="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flipH="1" flipV="1">
                      <a:off x="9718306" y="3747404"/>
                      <a:ext cx="50801" cy="2296780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alpha val="60000"/>
                        </a:schemeClr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9491648" y="3206723"/>
                      <a:ext cx="28807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699485" y="4818728"/>
                      <a:ext cx="37666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8316380" y="4224610"/>
                      <a:ext cx="28807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6646455" y="4602962"/>
                      <a:ext cx="60003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8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6610745" y="4045666"/>
                      <a:ext cx="56750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8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7699485" y="6063298"/>
                      <a:ext cx="51130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8288622" y="6065570"/>
                      <a:ext cx="61770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8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9503293" y="6051922"/>
                      <a:ext cx="56352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80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3" name="TextBox 72"/>
          <p:cNvSpPr txBox="1"/>
          <p:nvPr/>
        </p:nvSpPr>
        <p:spPr>
          <a:xfrm>
            <a:off x="2415654" y="122823"/>
            <a:ext cx="588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CB7DD44A-BBB6-4CEE-898C-EDE524C08F2B}" type="datetime1">
              <a:rPr lang="en-US" smtClean="0"/>
              <a:t>29-Aug-19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68600" y="2096870"/>
            <a:ext cx="449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399809" y="68240"/>
            <a:ext cx="5080001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5600" y="762000"/>
            <a:ext cx="1930400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5223" y="5819899"/>
            <a:ext cx="1067078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11871" y="6416676"/>
            <a:ext cx="1055327" cy="365125"/>
          </a:xfrm>
        </p:spPr>
        <p:txBody>
          <a:bodyPr/>
          <a:lstStyle/>
          <a:p>
            <a:fld id="{7ED6DE9B-DFD7-49A4-848E-63705348E285}" type="datetime1">
              <a:rPr lang="en-US" smtClean="0"/>
              <a:t>29-Aug-19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787" y="6400801"/>
            <a:ext cx="62500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2427" y="51138"/>
            <a:ext cx="419209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endParaRPr lang="en-US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51" y="1066801"/>
            <a:ext cx="11814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ইচ্ছুক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সমষ্টিগত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78598"/>
              </p:ext>
            </p:extLst>
          </p:nvPr>
        </p:nvGraphicFramePr>
        <p:xfrm>
          <a:off x="346666" y="3581750"/>
          <a:ext cx="11531629" cy="28815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4696"/>
                <a:gridCol w="3250450"/>
                <a:gridCol w="3280135"/>
                <a:gridCol w="3636348"/>
              </a:tblGrid>
              <a:tr h="83568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১ম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বিক্রেতার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সূচি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২য়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বিক্রেতার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সূচি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বাজার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যোগান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সূচি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S=S1+S2)</a:t>
                      </a:r>
                    </a:p>
                  </a:txBody>
                  <a:tcPr/>
                </a:tc>
              </a:tr>
              <a:tr h="6819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কুইন্টাল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কুইন্টাল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১৫০কুইন্টাল (১০০+৫০)</a:t>
                      </a:r>
                    </a:p>
                  </a:txBody>
                  <a:tcPr/>
                </a:tc>
              </a:tr>
              <a:tr h="6819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1৫০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কুইন্টাল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৭৫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কুইন্টাল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২২৫কুইন্টাল (১৫০+৭৫)</a:t>
                      </a:r>
                    </a:p>
                  </a:txBody>
                  <a:tcPr/>
                </a:tc>
              </a:tr>
              <a:tr h="6819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২০০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কুইন্টাল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কুইন্টাল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৩০০কুইন্টাল (২০০+১০০)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188146" y="2729795"/>
            <a:ext cx="373948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/>
              <a:t>বাজার </a:t>
            </a:r>
            <a:r>
              <a:rPr lang="en-US" sz="3200" dirty="0" err="1" smtClean="0"/>
              <a:t>যোগান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সূচি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92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637</Words>
  <Application>Microsoft Office PowerPoint</Application>
  <PresentationFormat>Custom</PresentationFormat>
  <Paragraphs>176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Rowmari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</dc:title>
  <dc:creator>Abudaud Sumon</dc:creator>
  <cp:keywords>I Love You.</cp:keywords>
  <cp:lastModifiedBy>Abudaud</cp:lastModifiedBy>
  <cp:revision>260</cp:revision>
  <dcterms:created xsi:type="dcterms:W3CDTF">2019-05-09T19:21:45Z</dcterms:created>
  <dcterms:modified xsi:type="dcterms:W3CDTF">2019-08-29T09:32:29Z</dcterms:modified>
</cp:coreProperties>
</file>