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80" r:id="rId3"/>
    <p:sldId id="260" r:id="rId4"/>
    <p:sldId id="282" r:id="rId5"/>
    <p:sldId id="283" r:id="rId6"/>
    <p:sldId id="284" r:id="rId7"/>
    <p:sldId id="292" r:id="rId8"/>
    <p:sldId id="285" r:id="rId9"/>
    <p:sldId id="293" r:id="rId10"/>
    <p:sldId id="266" r:id="rId11"/>
    <p:sldId id="294" r:id="rId12"/>
    <p:sldId id="288" r:id="rId13"/>
    <p:sldId id="290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>
        <p:scale>
          <a:sx n="70" d="100"/>
          <a:sy n="70" d="100"/>
        </p:scale>
        <p:origin x="-89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3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1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3A46-9485-4457-902C-8BE5E31E518F}" type="datetime1">
              <a:rPr lang="en-US" smtClean="0"/>
              <a:t>29-Aug-19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3" name="Straight Connector 15"/>
          <p:cNvCxnSpPr>
            <a:cxnSpLocks/>
          </p:cNvCxnSpPr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16"/>
          <p:cNvCxnSpPr>
            <a:cxnSpLocks/>
          </p:cNvCxnSpPr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Connector 18"/>
          <p:cNvCxnSpPr>
            <a:cxnSpLocks/>
          </p:cNvCxnSpPr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20"/>
          <p:cNvCxnSpPr>
            <a:cxnSpLocks/>
          </p:cNvCxnSpPr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Connector 22"/>
          <p:cNvCxnSpPr>
            <a:cxnSpLocks/>
          </p:cNvCxnSpPr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2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CE1E-7AD3-41DF-9B66-56E984537FCE}" type="datetime1">
              <a:rPr lang="en-US" smtClean="0"/>
              <a:t>29-Aug-19</a:t>
            </a:fld>
            <a:endParaRPr lang="en-US"/>
          </a:p>
        </p:txBody>
      </p:sp>
      <p:sp>
        <p:nvSpPr>
          <p:cNvPr id="10487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98D0-F054-4BC1-9F7B-C271AC80A72A}" type="datetime1">
              <a:rPr lang="en-US" smtClean="0"/>
              <a:t>29-Aug-19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6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2905-E787-4798-8BC4-A0AA68AF0F79}" type="datetime1">
              <a:rPr lang="en-US" smtClean="0"/>
              <a:t>29-Aug-19</a:t>
            </a:fld>
            <a:endParaRPr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  <p:sp>
        <p:nvSpPr>
          <p:cNvPr id="1048680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81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F6F9-E75C-4EB2-8F3F-3DECF798E3E1}" type="datetime1">
              <a:rPr lang="en-US" smtClean="0"/>
              <a:t>29-Aug-19</a:t>
            </a:fld>
            <a:endParaRPr lang="en-US"/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048721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8586-4656-4408-A925-7ABB0430746A}" type="datetime1">
              <a:rPr lang="en-US" smtClean="0"/>
              <a:t>29-Aug-19</a:t>
            </a:fld>
            <a:endParaRPr lang="en-US"/>
          </a:p>
        </p:txBody>
      </p:sp>
      <p:sp>
        <p:nvSpPr>
          <p:cNvPr id="1048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  <p:sp>
        <p:nvSpPr>
          <p:cNvPr id="1048725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26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048652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689C-697D-4029-91C5-DFA6C4CA4472}" type="datetime1">
              <a:rPr lang="en-US" smtClean="0"/>
              <a:t>29-Aug-19</a:t>
            </a:fld>
            <a:endParaRPr lang="en-US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51B8-958A-46CA-9F30-CC0DBC7C3031}" type="datetime1">
              <a:rPr lang="en-US" smtClean="0"/>
              <a:t>29-Aug-19</a:t>
            </a:fld>
            <a:endParaRPr lang="en-US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A772-0E59-498F-8CDD-A1CF63D6A0FD}" type="datetime1">
              <a:rPr lang="en-US" smtClean="0"/>
              <a:t>29-Aug-19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2B42-80C0-46AC-90E7-3485B7D53ACB}" type="datetime1">
              <a:rPr lang="en-US" smtClean="0"/>
              <a:t>29-Aug-19</a:t>
            </a:fld>
            <a:endParaRPr 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651D-CD4A-4FE8-AD94-E64693D668D8}" type="datetime1">
              <a:rPr lang="en-US" smtClean="0"/>
              <a:t>29-Aug-19</a:t>
            </a:fld>
            <a:endParaRPr lang="en-US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4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5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D495-7A97-48A3-9D18-BEEE537FA7BB}" type="datetime1">
              <a:rPr lang="en-US" smtClean="0"/>
              <a:t>29-Aug-19</a:t>
            </a:fld>
            <a:endParaRPr lang="en-US"/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3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5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5289-175C-4F03-87BD-65A598165DC6}" type="datetime1">
              <a:rPr lang="en-US" smtClean="0"/>
              <a:t>29-Aug-19</a:t>
            </a:fld>
            <a:endParaRPr lang="en-US"/>
          </a:p>
        </p:txBody>
      </p:sp>
      <p:sp>
        <p:nvSpPr>
          <p:cNvPr id="104866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6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5587-6EEF-4AFC-8F81-603B6764E769}" type="datetime1">
              <a:rPr lang="en-US" smtClean="0"/>
              <a:t>29-Aug-19</a:t>
            </a:fld>
            <a:endParaRPr lang="en-US"/>
          </a:p>
        </p:txBody>
      </p:sp>
      <p:sp>
        <p:nvSpPr>
          <p:cNvPr id="10487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B01B-C28B-45AF-82EB-010F2772BC2B}" type="datetime1">
              <a:rPr lang="en-US" smtClean="0"/>
              <a:t>29-Aug-19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AEE0-5921-4C5D-B163-3E2B0AF82B39}" type="datetime1">
              <a:rPr lang="en-US" smtClean="0"/>
              <a:t>29-Aug-19</a:t>
            </a:fld>
            <a:endParaRPr lang="en-US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EC-6CA9-4358-AA49-18F35E8BC24F}" type="datetime1">
              <a:rPr lang="en-US" smtClean="0"/>
              <a:t>29-Aug-19</a:t>
            </a:fld>
            <a:endParaRPr lang="en-US"/>
          </a:p>
        </p:txBody>
      </p:sp>
      <p:sp>
        <p:nvSpPr>
          <p:cNvPr id="10487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145728" name="Straight Connector 7"/>
            <p:cNvCxnSpPr>
              <a:cxnSpLocks/>
            </p:cNvCxnSpPr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8"/>
            <p:cNvCxnSpPr>
              <a:cxnSpLocks/>
            </p:cNvCxnSpPr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Straight Connector 9"/>
            <p:cNvCxnSpPr>
              <a:cxnSpLocks/>
            </p:cNvCxnSpPr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0"/>
            <p:cNvCxnSpPr>
              <a:cxnSpLocks/>
            </p:cNvCxnSpPr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Straight Connector 11"/>
            <p:cNvCxnSpPr>
              <a:cxnSpLocks/>
            </p:cNvCxnSpPr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1A3380-90EF-468F-A323-10B51A748D90}" type="datetime1">
              <a:rPr lang="en-US" smtClean="0"/>
              <a:t>29-Aug-19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FF909350-8B1F-45CC-9A41-A335FB39EB94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92" y="381000"/>
            <a:ext cx="119342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6B82-CE8D-45CF-AF83-046418B547C3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10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7298" y="2025869"/>
            <a:ext cx="4372010" cy="4495828"/>
            <a:chOff x="6065819" y="2505056"/>
            <a:chExt cx="5369576" cy="4716227"/>
          </a:xfrm>
        </p:grpSpPr>
        <p:grpSp>
          <p:nvGrpSpPr>
            <p:cNvPr id="41" name="Group 40"/>
            <p:cNvGrpSpPr/>
            <p:nvPr/>
          </p:nvGrpSpPr>
          <p:grpSpPr>
            <a:xfrm>
              <a:off x="6065819" y="2505056"/>
              <a:ext cx="5369576" cy="4716227"/>
              <a:chOff x="1768457" y="1759803"/>
              <a:chExt cx="6924128" cy="5111534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2224547" y="1759803"/>
                <a:ext cx="6155865" cy="3891630"/>
                <a:chOff x="2529347" y="1764268"/>
                <a:chExt cx="6155865" cy="3891630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3691390" y="1764268"/>
                  <a:ext cx="4993822" cy="3891630"/>
                  <a:chOff x="3691390" y="1764268"/>
                  <a:chExt cx="4993822" cy="3891630"/>
                </a:xfrm>
              </p:grpSpPr>
              <p:cxnSp>
                <p:nvCxnSpPr>
                  <p:cNvPr id="60" name="Straight Arrow Connector 59"/>
                  <p:cNvCxnSpPr/>
                  <p:nvPr/>
                </p:nvCxnSpPr>
                <p:spPr>
                  <a:xfrm flipV="1">
                    <a:off x="3732212" y="5563573"/>
                    <a:ext cx="4953000" cy="86896"/>
                  </a:xfrm>
                  <a:prstGeom prst="straightConnector1">
                    <a:avLst/>
                  </a:prstGeom>
                  <a:ln w="57150">
                    <a:solidFill>
                      <a:schemeClr val="tx1">
                        <a:alpha val="6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Arrow Connector 60"/>
                  <p:cNvCxnSpPr/>
                  <p:nvPr/>
                </p:nvCxnSpPr>
                <p:spPr>
                  <a:xfrm flipH="1" flipV="1">
                    <a:off x="3691390" y="1764268"/>
                    <a:ext cx="40824" cy="3886200"/>
                  </a:xfrm>
                  <a:prstGeom prst="straightConnector1">
                    <a:avLst/>
                  </a:prstGeom>
                  <a:ln w="57150">
                    <a:solidFill>
                      <a:schemeClr val="tx1">
                        <a:alpha val="6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3732212" y="2678668"/>
                    <a:ext cx="3429000" cy="28194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732212" y="4126468"/>
                    <a:ext cx="1790700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 flipV="1">
                    <a:off x="5522912" y="4164568"/>
                    <a:ext cx="38100" cy="144780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065344" y="2385535"/>
                    <a:ext cx="959609" cy="594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 smtClean="0"/>
                      <a:t>D</a:t>
                    </a:r>
                    <a:r>
                      <a:rPr lang="en-US" sz="1600" dirty="0" smtClean="0"/>
                      <a:t>1</a:t>
                    </a:r>
                    <a:endParaRPr lang="en-US" sz="1600" dirty="0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7182341" y="5061023"/>
                    <a:ext cx="942973" cy="594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D</a:t>
                    </a:r>
                    <a:r>
                      <a:rPr lang="en-US" sz="16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1</a:t>
                    </a:r>
                    <a:endParaRPr lang="en-US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2529347" y="4607392"/>
                  <a:ext cx="695821" cy="594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2</a:t>
                  </a:r>
                  <a:endParaRPr lang="en-US" sz="2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1768457" y="2253286"/>
                <a:ext cx="1992090" cy="567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দাম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639421" y="5646593"/>
                <a:ext cx="2053164" cy="1224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পরিমান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894012" y="5648980"/>
                <a:ext cx="371475" cy="56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7286351" y="4072684"/>
              <a:ext cx="809029" cy="0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8059414" y="4039737"/>
              <a:ext cx="44636" cy="2018095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299999" y="5369244"/>
              <a:ext cx="2144252" cy="0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9413133" y="5389914"/>
              <a:ext cx="14773" cy="667918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210786" y="3693090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88678" y="4311846"/>
              <a:ext cx="376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57298" y="4994194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42665" y="4398243"/>
              <a:ext cx="1089298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4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42665" y="3759058"/>
              <a:ext cx="1044765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6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10659" y="6063298"/>
              <a:ext cx="600129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72125" y="6065570"/>
              <a:ext cx="687109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62093" y="6051922"/>
              <a:ext cx="718887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15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08603" y="1357864"/>
            <a:ext cx="30025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 err="1"/>
              <a:t>ব্যক্তিগত</a:t>
            </a:r>
            <a:r>
              <a:rPr lang="en-US" sz="2800" dirty="0"/>
              <a:t> </a:t>
            </a:r>
            <a:r>
              <a:rPr lang="en-US" sz="2800" dirty="0" err="1"/>
              <a:t>চাহিদা</a:t>
            </a:r>
            <a:r>
              <a:rPr lang="en-US" sz="2800" dirty="0"/>
              <a:t> </a:t>
            </a:r>
            <a:r>
              <a:rPr lang="en-US" sz="2800" dirty="0" smtClean="0"/>
              <a:t>রেখা-১</a:t>
            </a:r>
            <a:endParaRPr lang="en-US" sz="2800" dirty="0"/>
          </a:p>
        </p:txBody>
      </p:sp>
      <p:sp>
        <p:nvSpPr>
          <p:cNvPr id="95" name="TextBox 94"/>
          <p:cNvSpPr txBox="1"/>
          <p:nvPr/>
        </p:nvSpPr>
        <p:spPr>
          <a:xfrm>
            <a:off x="4506471" y="1396500"/>
            <a:ext cx="30025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 err="1"/>
              <a:t>ব্যক্তিগত</a:t>
            </a:r>
            <a:r>
              <a:rPr lang="en-US" sz="2800" dirty="0"/>
              <a:t> </a:t>
            </a:r>
            <a:r>
              <a:rPr lang="en-US" sz="2800" dirty="0" err="1"/>
              <a:t>চাহিদা</a:t>
            </a:r>
            <a:r>
              <a:rPr lang="en-US" sz="2800" dirty="0"/>
              <a:t> </a:t>
            </a:r>
            <a:r>
              <a:rPr lang="en-US" sz="2800" dirty="0" smtClean="0"/>
              <a:t>রেখা-২</a:t>
            </a:r>
            <a:endParaRPr lang="en-US" sz="2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8535106" y="1351169"/>
            <a:ext cx="299945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3200" dirty="0"/>
              <a:t>বাজার </a:t>
            </a:r>
            <a:r>
              <a:rPr lang="en-US" sz="3200" dirty="0" err="1"/>
              <a:t>চাহিদা</a:t>
            </a:r>
            <a:r>
              <a:rPr lang="en-US" sz="3200" dirty="0"/>
              <a:t> </a:t>
            </a:r>
            <a:r>
              <a:rPr lang="en-US" sz="3200" dirty="0" err="1"/>
              <a:t>রেখা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39918" y="4439629"/>
            <a:ext cx="371191" cy="31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87" idx="1"/>
          </p:cNvCxnSpPr>
          <p:nvPr/>
        </p:nvCxnSpPr>
        <p:spPr>
          <a:xfrm>
            <a:off x="3133674" y="4816962"/>
            <a:ext cx="1030469" cy="355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endCxn id="77" idx="1"/>
          </p:cNvCxnSpPr>
          <p:nvPr/>
        </p:nvCxnSpPr>
        <p:spPr>
          <a:xfrm flipV="1">
            <a:off x="2548343" y="4133137"/>
            <a:ext cx="1559588" cy="22317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107715" y="3542697"/>
            <a:ext cx="2000216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811358" y="3532048"/>
            <a:ext cx="2092991" cy="34991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207360" y="4159948"/>
            <a:ext cx="1768200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15" idx="1"/>
          </p:cNvCxnSpPr>
          <p:nvPr/>
        </p:nvCxnSpPr>
        <p:spPr>
          <a:xfrm>
            <a:off x="6699190" y="4796704"/>
            <a:ext cx="1302313" cy="2608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71289" y="51138"/>
            <a:ext cx="11101761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8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4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89361" y="2066813"/>
            <a:ext cx="4412142" cy="4495829"/>
            <a:chOff x="3589361" y="2066813"/>
            <a:chExt cx="4412142" cy="4495829"/>
          </a:xfrm>
        </p:grpSpPr>
        <p:grpSp>
          <p:nvGrpSpPr>
            <p:cNvPr id="68" name="Group 67"/>
            <p:cNvGrpSpPr/>
            <p:nvPr/>
          </p:nvGrpSpPr>
          <p:grpSpPr>
            <a:xfrm>
              <a:off x="3589361" y="2066813"/>
              <a:ext cx="4412142" cy="4495829"/>
              <a:chOff x="6025883" y="2505056"/>
              <a:chExt cx="5404835" cy="471622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6025883" y="2505056"/>
                <a:ext cx="5404835" cy="4716227"/>
                <a:chOff x="1716959" y="1759803"/>
                <a:chExt cx="6969599" cy="5111534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2624908" y="1759803"/>
                  <a:ext cx="5755504" cy="3891631"/>
                  <a:chOff x="2929708" y="1764268"/>
                  <a:chExt cx="5755504" cy="3891631"/>
                </a:xfrm>
              </p:grpSpPr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3691390" y="1764268"/>
                    <a:ext cx="4993822" cy="3891631"/>
                    <a:chOff x="3691390" y="1764268"/>
                    <a:chExt cx="4993822" cy="3891631"/>
                  </a:xfrm>
                </p:grpSpPr>
                <p:cxnSp>
                  <p:nvCxnSpPr>
                    <p:cNvPr id="88" name="Straight Arrow Connector 87"/>
                    <p:cNvCxnSpPr/>
                    <p:nvPr/>
                  </p:nvCxnSpPr>
                  <p:spPr>
                    <a:xfrm flipV="1">
                      <a:off x="3732212" y="5563573"/>
                      <a:ext cx="4953000" cy="86896"/>
                    </a:xfrm>
                    <a:prstGeom prst="straightConnector1">
                      <a:avLst/>
                    </a:prstGeom>
                    <a:ln w="57150">
                      <a:solidFill>
                        <a:schemeClr val="tx1">
                          <a:alpha val="6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Arrow Connector 88"/>
                    <p:cNvCxnSpPr/>
                    <p:nvPr/>
                  </p:nvCxnSpPr>
                  <p:spPr>
                    <a:xfrm flipH="1" flipV="1">
                      <a:off x="3691390" y="1764268"/>
                      <a:ext cx="40824" cy="3886200"/>
                    </a:xfrm>
                    <a:prstGeom prst="straightConnector1">
                      <a:avLst/>
                    </a:prstGeom>
                    <a:ln w="57150">
                      <a:solidFill>
                        <a:schemeClr val="tx1">
                          <a:alpha val="6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>
                      <a:off x="3732212" y="2678668"/>
                      <a:ext cx="3429000" cy="28194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>
                      <a:off x="3732212" y="4126468"/>
                      <a:ext cx="1790700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flipH="1" flipV="1">
                      <a:off x="5522912" y="4164568"/>
                      <a:ext cx="38100" cy="144780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3808411" y="2385536"/>
                      <a:ext cx="1030807" cy="594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 smtClean="0"/>
                        <a:t>D</a:t>
                      </a:r>
                      <a:r>
                        <a:rPr lang="en-US" sz="1800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7182340" y="5061024"/>
                      <a:ext cx="1031001" cy="594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D</a:t>
                      </a:r>
                      <a:r>
                        <a:rPr lang="en-US" sz="18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24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2929708" y="4597649"/>
                    <a:ext cx="371475" cy="594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2</a:t>
                    </a:r>
                    <a:endParaRPr lang="en-US" sz="28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83" name="TextBox 82"/>
                <p:cNvSpPr txBox="1"/>
                <p:nvPr/>
              </p:nvSpPr>
              <p:spPr>
                <a:xfrm>
                  <a:off x="1716959" y="2253286"/>
                  <a:ext cx="1786954" cy="664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err="1" smtClean="0">
                      <a:latin typeface="NikoshBAN" pitchFamily="2" charset="0"/>
                      <a:cs typeface="NikoshBAN" pitchFamily="2" charset="0"/>
                    </a:rPr>
                    <a:t>দাম</a:t>
                  </a:r>
                  <a:r>
                    <a:rPr lang="en-US" sz="32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6423830" y="5646594"/>
                  <a:ext cx="2262728" cy="1224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X </a:t>
                  </a:r>
                  <a:endParaRPr lang="en-US" sz="32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3200" b="1" dirty="0" smtClean="0">
                      <a:latin typeface="NikoshBAN" pitchFamily="2" charset="0"/>
                      <a:cs typeface="NikoshBAN" pitchFamily="2" charset="0"/>
                    </a:rPr>
                    <a:t>পরিমান</a:t>
                  </a:r>
                  <a:endParaRPr lang="en-US" sz="32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2894012" y="5648980"/>
                  <a:ext cx="371475" cy="56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800">
                      <a:latin typeface="Times New Roman" pitchFamily="18" charset="0"/>
                      <a:cs typeface="Times New Roman" pitchFamily="18" charset="0"/>
                    </a:defRPr>
                  </a:lvl1pPr>
                </a:lstStyle>
                <a:p>
                  <a:r>
                    <a:rPr lang="en-US" dirty="0" smtClean="0"/>
                    <a:t>O</a:t>
                  </a:r>
                  <a:endParaRPr lang="en-US" dirty="0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7286351" y="4072684"/>
                <a:ext cx="809029" cy="0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8059414" y="4039737"/>
                <a:ext cx="44636" cy="2018095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7299999" y="5369244"/>
                <a:ext cx="2144252" cy="0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9413133" y="5389914"/>
                <a:ext cx="14773" cy="667918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8210786" y="3693090"/>
                <a:ext cx="288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788678" y="4311846"/>
                <a:ext cx="3766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9457298" y="4994194"/>
                <a:ext cx="288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661127" y="4398242"/>
                <a:ext cx="716087" cy="54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4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61130" y="3802009"/>
                <a:ext cx="722516" cy="54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6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563975" y="6063298"/>
                <a:ext cx="646812" cy="54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10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372125" y="6065570"/>
                <a:ext cx="687110" cy="54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১5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162093" y="6051922"/>
                <a:ext cx="718887" cy="54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20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H="1">
              <a:off x="4720602" y="5323607"/>
              <a:ext cx="326088" cy="261724"/>
            </a:xfrm>
            <a:prstGeom prst="line">
              <a:avLst/>
            </a:prstGeom>
            <a:ln w="38100">
              <a:solidFill>
                <a:schemeClr val="tx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4832058" y="5353175"/>
              <a:ext cx="326088" cy="261724"/>
            </a:xfrm>
            <a:prstGeom prst="line">
              <a:avLst/>
            </a:prstGeom>
            <a:ln w="38100">
              <a:solidFill>
                <a:schemeClr val="tx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315201" y="2069085"/>
            <a:ext cx="4476465" cy="4495829"/>
            <a:chOff x="7315201" y="2069085"/>
            <a:chExt cx="4476465" cy="4495829"/>
          </a:xfrm>
        </p:grpSpPr>
        <p:grpSp>
          <p:nvGrpSpPr>
            <p:cNvPr id="96" name="Group 95"/>
            <p:cNvGrpSpPr/>
            <p:nvPr/>
          </p:nvGrpSpPr>
          <p:grpSpPr>
            <a:xfrm>
              <a:off x="7315201" y="2069085"/>
              <a:ext cx="4476465" cy="4495829"/>
              <a:chOff x="5889272" y="2505056"/>
              <a:chExt cx="5483633" cy="4716227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5889272" y="2505056"/>
                <a:ext cx="5483633" cy="4716227"/>
                <a:chOff x="1540798" y="1759803"/>
                <a:chExt cx="7071206" cy="5111534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2624908" y="1759803"/>
                  <a:ext cx="5755504" cy="3886201"/>
                  <a:chOff x="2929708" y="1764268"/>
                  <a:chExt cx="5755504" cy="3886201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3691390" y="1764268"/>
                    <a:ext cx="4993822" cy="3886201"/>
                    <a:chOff x="3691390" y="1764268"/>
                    <a:chExt cx="4993822" cy="3886201"/>
                  </a:xfrm>
                </p:grpSpPr>
                <p:cxnSp>
                  <p:nvCxnSpPr>
                    <p:cNvPr id="116" name="Straight Arrow Connector 115"/>
                    <p:cNvCxnSpPr/>
                    <p:nvPr/>
                  </p:nvCxnSpPr>
                  <p:spPr>
                    <a:xfrm flipV="1">
                      <a:off x="3732212" y="5563573"/>
                      <a:ext cx="4953000" cy="86896"/>
                    </a:xfrm>
                    <a:prstGeom prst="straightConnector1">
                      <a:avLst/>
                    </a:prstGeom>
                    <a:ln w="57150">
                      <a:solidFill>
                        <a:schemeClr val="tx1">
                          <a:alpha val="6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Arrow Connector 116"/>
                    <p:cNvCxnSpPr/>
                    <p:nvPr/>
                  </p:nvCxnSpPr>
                  <p:spPr>
                    <a:xfrm flipH="1" flipV="1">
                      <a:off x="3691390" y="1764268"/>
                      <a:ext cx="40824" cy="3886200"/>
                    </a:xfrm>
                    <a:prstGeom prst="straightConnector1">
                      <a:avLst/>
                    </a:prstGeom>
                    <a:ln w="57150">
                      <a:solidFill>
                        <a:schemeClr val="tx1">
                          <a:alpha val="6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>
                      <a:off x="3732212" y="2678668"/>
                      <a:ext cx="3429000" cy="28194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>
                      <a:off x="3732212" y="4126468"/>
                      <a:ext cx="1790700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>
                    <a:xfrm flipH="1" flipV="1">
                      <a:off x="5522912" y="4164568"/>
                      <a:ext cx="38100" cy="144780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1" name="TextBox 120"/>
                    <p:cNvSpPr txBox="1"/>
                    <p:nvPr/>
                  </p:nvSpPr>
                  <p:spPr>
                    <a:xfrm>
                      <a:off x="3808412" y="2385536"/>
                      <a:ext cx="371475" cy="5670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/>
                        <a:t>D</a:t>
                      </a:r>
                    </a:p>
                  </p:txBody>
                </p:sp>
                <p:sp>
                  <p:nvSpPr>
                    <p:cNvPr id="122" name="TextBox 121"/>
                    <p:cNvSpPr txBox="1"/>
                    <p:nvPr/>
                  </p:nvSpPr>
                  <p:spPr>
                    <a:xfrm>
                      <a:off x="7182342" y="5061024"/>
                      <a:ext cx="371475" cy="5670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p:txBody>
                </p:sp>
              </p:grp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2929708" y="4597650"/>
                    <a:ext cx="371475" cy="594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2</a:t>
                    </a:r>
                    <a:endParaRPr lang="en-US" sz="28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111" name="TextBox 110"/>
                <p:cNvSpPr txBox="1"/>
                <p:nvPr/>
              </p:nvSpPr>
              <p:spPr>
                <a:xfrm>
                  <a:off x="1540798" y="2253286"/>
                  <a:ext cx="1963117" cy="664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err="1" smtClean="0">
                      <a:latin typeface="NikoshBAN" pitchFamily="2" charset="0"/>
                      <a:cs typeface="NikoshBAN" pitchFamily="2" charset="0"/>
                    </a:rPr>
                    <a:t>দাম</a:t>
                  </a:r>
                  <a:r>
                    <a:rPr lang="en-US" sz="32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6639418" y="5646594"/>
                  <a:ext cx="1972586" cy="1224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X </a:t>
                  </a:r>
                  <a:endParaRPr lang="en-US" sz="32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3200" b="1" dirty="0" smtClean="0">
                      <a:latin typeface="NikoshBAN" pitchFamily="2" charset="0"/>
                      <a:cs typeface="NikoshBAN" pitchFamily="2" charset="0"/>
                    </a:rPr>
                    <a:t>পরিমান</a:t>
                  </a:r>
                  <a:endParaRPr lang="en-US" sz="32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894012" y="5648980"/>
                  <a:ext cx="371475" cy="56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800">
                      <a:latin typeface="Times New Roman" pitchFamily="18" charset="0"/>
                      <a:cs typeface="Times New Roman" pitchFamily="18" charset="0"/>
                    </a:defRPr>
                  </a:lvl1pPr>
                </a:lstStyle>
                <a:p>
                  <a:r>
                    <a:rPr lang="en-US" dirty="0" smtClean="0"/>
                    <a:t>O</a:t>
                  </a:r>
                  <a:endParaRPr lang="en-US" dirty="0"/>
                </a:p>
              </p:txBody>
            </p: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7286351" y="4072684"/>
                <a:ext cx="809029" cy="0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 flipV="1">
                <a:off x="8059414" y="4039737"/>
                <a:ext cx="44636" cy="2018095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299999" y="5369244"/>
                <a:ext cx="2144252" cy="0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 flipV="1">
                <a:off x="9413133" y="5389914"/>
                <a:ext cx="14773" cy="667918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8210786" y="3693090"/>
                <a:ext cx="288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8788678" y="4311846"/>
                <a:ext cx="3766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457298" y="4994194"/>
                <a:ext cx="288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661127" y="4398242"/>
                <a:ext cx="716087" cy="54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4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61130" y="3802009"/>
                <a:ext cx="722516" cy="54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6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7555448" y="6063298"/>
                <a:ext cx="655339" cy="54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1৫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8372125" y="6065570"/>
                <a:ext cx="687110" cy="54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3০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9162093" y="6051922"/>
                <a:ext cx="718887" cy="54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4৫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131" name="Straight Connector 130"/>
            <p:cNvCxnSpPr/>
            <p:nvPr/>
          </p:nvCxnSpPr>
          <p:spPr>
            <a:xfrm flipH="1">
              <a:off x="8612554" y="5312231"/>
              <a:ext cx="326088" cy="261724"/>
            </a:xfrm>
            <a:prstGeom prst="line">
              <a:avLst/>
            </a:prstGeom>
            <a:ln w="38100">
              <a:solidFill>
                <a:schemeClr val="tx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8724010" y="5341799"/>
              <a:ext cx="326088" cy="261724"/>
            </a:xfrm>
            <a:prstGeom prst="line">
              <a:avLst/>
            </a:prstGeom>
            <a:ln w="38100">
              <a:solidFill>
                <a:schemeClr val="tx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95" grpId="0" animBg="1"/>
      <p:bldP spid="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D97FB442-C89E-47CF-9F6E-10B82442DD95}" type="datetime1">
              <a:rPr lang="en-US" smtClean="0"/>
              <a:t>29-Aug-19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546" y="1676403"/>
            <a:ext cx="1089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45996" y="228600"/>
            <a:ext cx="5347229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3894" y="1800376"/>
            <a:ext cx="104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59CFC26D-40C0-428C-9A1D-0D1344F0CEB1}" type="datetime1">
              <a:rPr lang="en-US" smtClean="0"/>
              <a:t>29-Aug-19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3343696" y="54591"/>
            <a:ext cx="5718412" cy="1064525"/>
          </a:xfrm>
          <a:prstGeom prst="ribbon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639DF680-C51F-4661-B795-3164E8948592}" type="datetime1">
              <a:rPr lang="en-US" smtClean="0"/>
              <a:t>29-Aug-19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1" y="1981202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2437447" y="228600"/>
            <a:ext cx="7469545" cy="1143000"/>
          </a:xfrm>
          <a:prstGeom prst="ribbon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4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9ACB1500-0C43-4FBC-8E0F-CC19FA421846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5780" y="2401939"/>
            <a:ext cx="8796338" cy="3770263"/>
          </a:xfrm>
          <a:prstGeom prst="rect">
            <a:avLst/>
          </a:prstGeom>
          <a:noFill/>
          <a:ln w="34925"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239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272" y="3593121"/>
            <a:ext cx="5711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41FDAB97-B15B-4379-B9D4-55E5E0E528DF}" type="datetime1">
              <a:rPr lang="en-US" smtClean="0"/>
              <a:t>29-Aug-19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3973" y="6400803"/>
            <a:ext cx="7079732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2657097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20153" y="3332329"/>
            <a:ext cx="6271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)।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৪র্থ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২9/০৮/২০১৯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8" y="-323850"/>
            <a:ext cx="3661225" cy="3916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8223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6943-C73D-4A3C-883B-F2479B5D5A9C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" y="107778"/>
            <a:ext cx="12037324" cy="685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6" y="107778"/>
            <a:ext cx="5577385" cy="6750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107778"/>
            <a:ext cx="6346209" cy="6750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" y="31578"/>
            <a:ext cx="12421735" cy="6853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107778"/>
            <a:ext cx="12191999" cy="6853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068" y="94630"/>
            <a:ext cx="671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0A48FE9B-3874-4C17-A75D-6D90013147E5}" type="datetime1">
              <a:rPr lang="en-US" smtClean="0"/>
              <a:t>29-Aug-19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2484" y="6172200"/>
            <a:ext cx="5361746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Up Ribbon 6"/>
          <p:cNvSpPr/>
          <p:nvPr/>
        </p:nvSpPr>
        <p:spPr>
          <a:xfrm>
            <a:off x="1520968" y="21608"/>
            <a:ext cx="9347200" cy="1066800"/>
          </a:xfrm>
          <a:prstGeom prst="ribbon2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216926"/>
            <a:ext cx="10317708" cy="5525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0969" y="2248759"/>
            <a:ext cx="9347200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u="sng" smtClean="0">
                <a:latin typeface="NikoshBAN" pitchFamily="2" charset="0"/>
                <a:cs typeface="NikoshBAN" pitchFamily="2" charset="0"/>
              </a:rPr>
              <a:t>যোগান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82AAE203-4A1D-4A6E-AF9B-DC9014BCC409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2800" y="3406914"/>
            <a:ext cx="1137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501" y="4092714"/>
            <a:ext cx="1138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772" y="2057400"/>
            <a:ext cx="95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727942" y="228600"/>
            <a:ext cx="4736117" cy="1143000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772" y="2743200"/>
            <a:ext cx="95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920" y="2067637"/>
            <a:ext cx="95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920" y="2734579"/>
            <a:ext cx="95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279" y="3405286"/>
            <a:ext cx="1128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504" y="4092714"/>
            <a:ext cx="1149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997" y="1401885"/>
            <a:ext cx="4644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9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11871" y="6416676"/>
            <a:ext cx="1055327" cy="365125"/>
          </a:xfrm>
        </p:spPr>
        <p:txBody>
          <a:bodyPr/>
          <a:lstStyle/>
          <a:p>
            <a:fld id="{86A66DEC-F0CD-4C3A-90FC-A7F062987F4B}" type="datetime1">
              <a:rPr lang="en-US" smtClean="0"/>
              <a:t>29-Aug-19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8787" y="6400801"/>
            <a:ext cx="62500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163" y="51138"/>
            <a:ext cx="4192092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5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endParaRPr lang="en-US" sz="5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51" y="1066801"/>
            <a:ext cx="11814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দ্রব্যের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ইচ্ছুক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14284"/>
              </p:ext>
            </p:extLst>
          </p:nvPr>
        </p:nvGraphicFramePr>
        <p:xfrm>
          <a:off x="410163" y="3640796"/>
          <a:ext cx="5907038" cy="30907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8259"/>
                <a:gridCol w="2768779"/>
              </a:tblGrid>
              <a:tr h="7742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একক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চাহিদার পরিমান (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Qd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12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16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596804" y="2993450"/>
            <a:ext cx="30025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 err="1"/>
              <a:t>ব্যক্তিগত</a:t>
            </a:r>
            <a:r>
              <a:rPr lang="en-US" sz="2800" dirty="0"/>
              <a:t> </a:t>
            </a:r>
            <a:r>
              <a:rPr lang="en-US" sz="2800" dirty="0" err="1"/>
              <a:t>চাহিদা</a:t>
            </a:r>
            <a:r>
              <a:rPr lang="en-US" sz="2800" dirty="0"/>
              <a:t> </a:t>
            </a:r>
            <a:r>
              <a:rPr lang="en-US" sz="2800" dirty="0" err="1"/>
              <a:t>সূচি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8893117" y="3164736"/>
            <a:ext cx="30025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 err="1"/>
              <a:t>ব্যক্তিগত</a:t>
            </a:r>
            <a:r>
              <a:rPr lang="en-US" sz="2800" dirty="0"/>
              <a:t> </a:t>
            </a:r>
            <a:r>
              <a:rPr lang="en-US" sz="2800" dirty="0" err="1"/>
              <a:t>চাহিদা</a:t>
            </a:r>
            <a:r>
              <a:rPr lang="en-US" sz="2800" dirty="0"/>
              <a:t> </a:t>
            </a:r>
            <a:r>
              <a:rPr lang="en-US" sz="2800" dirty="0" err="1" smtClean="0"/>
              <a:t>রেখা</a:t>
            </a:r>
            <a:endParaRPr lang="en-US" sz="2800" dirty="0"/>
          </a:p>
        </p:txBody>
      </p:sp>
      <p:sp>
        <p:nvSpPr>
          <p:cNvPr id="39" name="Oval 38">
            <a:hlinkClick r:id="rId2" action="ppaction://hlinksldjump"/>
          </p:cNvPr>
          <p:cNvSpPr/>
          <p:nvPr/>
        </p:nvSpPr>
        <p:spPr>
          <a:xfrm>
            <a:off x="11033265" y="6566090"/>
            <a:ext cx="1067078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8399894" y="3886460"/>
            <a:ext cx="46573" cy="2105492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875487" y="3924828"/>
            <a:ext cx="524407" cy="0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6733993" y="2436816"/>
            <a:ext cx="5426177" cy="4170975"/>
            <a:chOff x="6733993" y="2436816"/>
            <a:chExt cx="5426177" cy="4170975"/>
          </a:xfrm>
        </p:grpSpPr>
        <p:grpSp>
          <p:nvGrpSpPr>
            <p:cNvPr id="47" name="Group 46"/>
            <p:cNvGrpSpPr/>
            <p:nvPr/>
          </p:nvGrpSpPr>
          <p:grpSpPr>
            <a:xfrm>
              <a:off x="6733993" y="2436816"/>
              <a:ext cx="5426177" cy="4170975"/>
              <a:chOff x="6242665" y="2505056"/>
              <a:chExt cx="5426177" cy="41709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242665" y="2505056"/>
                <a:ext cx="5426177" cy="4170975"/>
                <a:chOff x="1996502" y="1759803"/>
                <a:chExt cx="6997114" cy="452058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572111" y="1759803"/>
                  <a:ext cx="5808301" cy="3886201"/>
                  <a:chOff x="2876911" y="1764268"/>
                  <a:chExt cx="5808301" cy="3886201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691390" y="1764268"/>
                    <a:ext cx="4993822" cy="3886201"/>
                    <a:chOff x="3691390" y="1764268"/>
                    <a:chExt cx="4993822" cy="3886201"/>
                  </a:xfrm>
                </p:grpSpPr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 flipV="1">
                      <a:off x="3732212" y="5563573"/>
                      <a:ext cx="4953000" cy="86896"/>
                    </a:xfrm>
                    <a:prstGeom prst="straightConnector1">
                      <a:avLst/>
                    </a:prstGeom>
                    <a:ln w="57150">
                      <a:solidFill>
                        <a:schemeClr val="tx1">
                          <a:alpha val="6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 flipH="1" flipV="1">
                      <a:off x="3691390" y="1764268"/>
                      <a:ext cx="40824" cy="3886200"/>
                    </a:xfrm>
                    <a:prstGeom prst="straightConnector1">
                      <a:avLst/>
                    </a:prstGeom>
                    <a:ln w="57150">
                      <a:solidFill>
                        <a:schemeClr val="tx1">
                          <a:alpha val="6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>
                      <a:off x="3732212" y="2678668"/>
                      <a:ext cx="3429000" cy="28194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3732212" y="4377931"/>
                      <a:ext cx="2095057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flipH="1" flipV="1">
                      <a:off x="5792515" y="4377931"/>
                      <a:ext cx="32485" cy="123443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3808412" y="2385536"/>
                      <a:ext cx="371475" cy="5670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/>
                        <a:t>D</a:t>
                      </a:r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7182341" y="5061024"/>
                      <a:ext cx="662918" cy="5670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D</a:t>
                      </a:r>
                      <a:endParaRPr lang="en-US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876911" y="4760360"/>
                    <a:ext cx="371475" cy="5670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২</a:t>
                    </a:r>
                    <a:endParaRPr lang="en-US" sz="28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1996502" y="2253286"/>
                  <a:ext cx="1507412" cy="6337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err="1" smtClean="0">
                      <a:latin typeface="NikoshBAN" pitchFamily="2" charset="0"/>
                      <a:cs typeface="NikoshBAN" pitchFamily="2" charset="0"/>
                    </a:rPr>
                    <a:t>দাম</a:t>
                  </a:r>
                  <a:r>
                    <a:rPr lang="en-US" sz="32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727415" y="5646593"/>
                  <a:ext cx="2266201" cy="6337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itchFamily="2" charset="0"/>
                      <a:cs typeface="NikoshBAN" pitchFamily="2" charset="0"/>
                    </a:rPr>
                    <a:t>পরিমান  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en-US" sz="32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894012" y="5648980"/>
                  <a:ext cx="371475" cy="56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800">
                      <a:latin typeface="Times New Roman" pitchFamily="18" charset="0"/>
                      <a:cs typeface="Times New Roman" pitchFamily="18" charset="0"/>
                    </a:defRPr>
                  </a:lvl1pPr>
                </a:lstStyle>
                <a:p>
                  <a:r>
                    <a:rPr lang="en-US" dirty="0" smtClean="0"/>
                    <a:t>O</a:t>
                  </a:r>
                  <a:endParaRPr lang="en-US" dirty="0"/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7286351" y="4454828"/>
                <a:ext cx="1212509" cy="0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8436789" y="4454828"/>
                <a:ext cx="35757" cy="1616653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299999" y="5464780"/>
                <a:ext cx="2144252" cy="0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9467725" y="5430858"/>
                <a:ext cx="14773" cy="667918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933582" y="3545150"/>
                <a:ext cx="288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020694" y="4502918"/>
                <a:ext cx="3766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552834" y="5089730"/>
                <a:ext cx="288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706281" y="4766738"/>
                <a:ext cx="376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719929" y="4264034"/>
                <a:ext cx="5675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699485" y="6063298"/>
                <a:ext cx="5113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4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206734" y="6065570"/>
                <a:ext cx="4736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8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339517" y="6051922"/>
                <a:ext cx="5635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16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9027694" y="3970510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68121" y="3706738"/>
              <a:ext cx="567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8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05118" y="6013250"/>
              <a:ext cx="625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12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1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CB7DD44A-BBB6-4CEE-898C-EDE524C08F2B}" type="datetime1">
              <a:rPr lang="en-US" smtClean="0"/>
              <a:t>29-Aug-19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168600" y="2096870"/>
            <a:ext cx="1085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399809" y="68240"/>
            <a:ext cx="5080001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5600" y="762000"/>
            <a:ext cx="1930400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275223" y="5819899"/>
            <a:ext cx="1067078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11871" y="6416676"/>
            <a:ext cx="1055327" cy="365125"/>
          </a:xfrm>
        </p:spPr>
        <p:txBody>
          <a:bodyPr/>
          <a:lstStyle/>
          <a:p>
            <a:fld id="{7ED6DE9B-DFD7-49A4-848E-63705348E285}" type="datetime1">
              <a:rPr lang="en-US" smtClean="0"/>
              <a:t>29-Aug-19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8787" y="6400801"/>
            <a:ext cx="62500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2427" y="51138"/>
            <a:ext cx="4192092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54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endParaRPr lang="en-US" sz="5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51" y="1066801"/>
            <a:ext cx="11814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দ্রব্যের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ইচ্ছুক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সমষ্টিগত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220512"/>
              </p:ext>
            </p:extLst>
          </p:nvPr>
        </p:nvGraphicFramePr>
        <p:xfrm>
          <a:off x="150851" y="3981984"/>
          <a:ext cx="3042720" cy="2313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864"/>
                <a:gridCol w="1787856"/>
              </a:tblGrid>
              <a:tr h="57636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চাহিদার পরিমান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0" y="3100423"/>
            <a:ext cx="376678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3200" dirty="0" smtClean="0"/>
              <a:t>১ম </a:t>
            </a:r>
            <a:r>
              <a:rPr lang="en-US" sz="3200" dirty="0" err="1" smtClean="0"/>
              <a:t>ক্রেতার</a:t>
            </a:r>
            <a:r>
              <a:rPr lang="en-US" sz="3200" dirty="0" smtClean="0"/>
              <a:t> </a:t>
            </a:r>
            <a:r>
              <a:rPr lang="en-US" sz="3200" dirty="0" err="1"/>
              <a:t>চাহিদা</a:t>
            </a:r>
            <a:r>
              <a:rPr lang="en-US" sz="3200" dirty="0"/>
              <a:t> </a:t>
            </a:r>
            <a:r>
              <a:rPr lang="en-US" sz="3200" dirty="0" err="1" smtClean="0"/>
              <a:t>সূচি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85938"/>
              </p:ext>
            </p:extLst>
          </p:nvPr>
        </p:nvGraphicFramePr>
        <p:xfrm>
          <a:off x="4056451" y="3984256"/>
          <a:ext cx="3042720" cy="22841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864"/>
                <a:gridCol w="1787856"/>
              </a:tblGrid>
              <a:tr h="54680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চাহিদার পরিমান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20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919970" y="3143640"/>
            <a:ext cx="383462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3200" dirty="0" smtClean="0"/>
              <a:t>২য় </a:t>
            </a:r>
            <a:r>
              <a:rPr lang="en-US" sz="3200" dirty="0" err="1" smtClean="0"/>
              <a:t>ক্রেতার</a:t>
            </a:r>
            <a:r>
              <a:rPr lang="en-US" sz="3200" dirty="0" smtClean="0"/>
              <a:t> </a:t>
            </a:r>
            <a:r>
              <a:rPr lang="en-US" sz="3200" dirty="0" err="1"/>
              <a:t>চাহিদা</a:t>
            </a:r>
            <a:r>
              <a:rPr lang="en-US" sz="3200" dirty="0"/>
              <a:t> </a:t>
            </a:r>
            <a:r>
              <a:rPr lang="en-US" sz="3200" dirty="0" err="1" smtClean="0"/>
              <a:t>সূচি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31518"/>
              </p:ext>
            </p:extLst>
          </p:nvPr>
        </p:nvGraphicFramePr>
        <p:xfrm>
          <a:off x="8805864" y="3918314"/>
          <a:ext cx="3042720" cy="23228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864"/>
                <a:gridCol w="1787856"/>
              </a:tblGrid>
              <a:tr h="58544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চাহিদার পরিমান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85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85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85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3৫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352430" y="2695554"/>
            <a:ext cx="3739486" cy="11387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3200" dirty="0"/>
              <a:t>বাজার </a:t>
            </a:r>
            <a:r>
              <a:rPr lang="en-US" sz="3200" dirty="0" err="1"/>
              <a:t>চাহিদা</a:t>
            </a:r>
            <a:r>
              <a:rPr lang="en-US" sz="3200" dirty="0"/>
              <a:t> </a:t>
            </a:r>
            <a:r>
              <a:rPr lang="en-US" sz="3200" dirty="0" err="1" smtClean="0"/>
              <a:t>সূচি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Q=Q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+Q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800" dirty="0"/>
          </a:p>
        </p:txBody>
      </p:sp>
      <p:sp>
        <p:nvSpPr>
          <p:cNvPr id="55" name="TextBox 54"/>
          <p:cNvSpPr txBox="1"/>
          <p:nvPr/>
        </p:nvSpPr>
        <p:spPr>
          <a:xfrm>
            <a:off x="7361481" y="4635817"/>
            <a:ext cx="786232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6" name="Plus 9"/>
          <p:cNvSpPr/>
          <p:nvPr/>
        </p:nvSpPr>
        <p:spPr>
          <a:xfrm>
            <a:off x="3219724" y="4796292"/>
            <a:ext cx="770027" cy="694711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 animBg="1"/>
      <p:bldP spid="52" grpId="0" animBg="1"/>
      <p:bldP spid="54" grpId="0" animBg="1"/>
      <p:bldP spid="5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F908A2F4-2D75-47DD-AADB-62B6A6A72E9C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6829" y="1676403"/>
            <a:ext cx="1043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45996" y="228600"/>
            <a:ext cx="5347229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636</Words>
  <Application>Microsoft Office PowerPoint</Application>
  <PresentationFormat>Custom</PresentationFormat>
  <Paragraphs>196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Rowmari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</dc:title>
  <dc:creator>Abudaud Sumon</dc:creator>
  <cp:keywords>I Love You.</cp:keywords>
  <cp:lastModifiedBy>Abudaud</cp:lastModifiedBy>
  <cp:revision>155</cp:revision>
  <dcterms:created xsi:type="dcterms:W3CDTF">2019-05-09T19:21:45Z</dcterms:created>
  <dcterms:modified xsi:type="dcterms:W3CDTF">2019-08-29T00:49:34Z</dcterms:modified>
</cp:coreProperties>
</file>