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  <p:sldMasterId id="2147484034" r:id="rId2"/>
    <p:sldMasterId id="2147484064" r:id="rId3"/>
  </p:sldMasterIdLst>
  <p:notesMasterIdLst>
    <p:notesMasterId r:id="rId20"/>
  </p:notesMasterIdLst>
  <p:sldIdLst>
    <p:sldId id="291" r:id="rId4"/>
    <p:sldId id="281" r:id="rId5"/>
    <p:sldId id="263" r:id="rId6"/>
    <p:sldId id="279" r:id="rId7"/>
    <p:sldId id="288" r:id="rId8"/>
    <p:sldId id="272" r:id="rId9"/>
    <p:sldId id="287" r:id="rId10"/>
    <p:sldId id="299" r:id="rId11"/>
    <p:sldId id="289" r:id="rId12"/>
    <p:sldId id="286" r:id="rId13"/>
    <p:sldId id="301" r:id="rId14"/>
    <p:sldId id="302" r:id="rId15"/>
    <p:sldId id="300" r:id="rId16"/>
    <p:sldId id="274" r:id="rId17"/>
    <p:sldId id="284" r:id="rId18"/>
    <p:sldId id="283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70" d="100"/>
          <a:sy n="70" d="100"/>
        </p:scale>
        <p:origin x="-684" y="-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03298-A6C1-4657-BBF8-A2BEB29EF98A}" type="datetimeFigureOut">
              <a:rPr lang="en-US" smtClean="0"/>
              <a:t>22-Nov-19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AE0E-5FFF-4E7B-ABA3-8EF091ED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‍‍‍‍‍‍‍‍‍”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AE0E-5FFF-4E7B-ABA3-8EF091ED94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9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9FD-438B-45D1-8D9D-BF57139CEED6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C88F-3187-4A87-BB00-6B96FB6982D6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E905-4D18-4DD6-9FE6-93650C03C512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348" y="1"/>
            <a:ext cx="1218247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4C600ED-8C3B-4013-879C-A9013B42D6D6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438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9AEE-7AC7-4674-8CC1-BF7AB667EF7F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48" y="1"/>
            <a:ext cx="1218247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F8E9-14E8-4C4F-B0D1-34750452FC77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07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1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2EE1-B677-475B-9639-B03B7497ADCE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7760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7760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F250-F5A8-4943-B22D-4B2D024623C3}" type="datetime1">
              <a:rPr lang="en-US" smtClean="0"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7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6458-E93A-4E68-B8A0-4DD25A87C217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4639-3C89-41FE-B6A3-A3F19A62D46F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114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DC1-C408-4D19-AF52-1B395E77F85D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20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6F9A-D50F-4956-B37D-C7CEA308BB6A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327-CE83-4F58-B533-3DD0D4C9DD4C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74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C199-5B2A-4909-A63A-F118589B4D66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2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4" y="762000"/>
            <a:ext cx="7579926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B86-953F-4E98-A2FC-AFBCB2853ADA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367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015" y="1371600"/>
            <a:ext cx="1046613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015" y="3228536"/>
            <a:ext cx="10470201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4B3-C2DF-4F3D-B641-5D79DFC94739}" type="datetime1">
              <a:rPr lang="en-US" smtClean="0"/>
              <a:t>22-Nov-19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1DB2-9A6D-49D9-9F9D-6D652223C7B8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52" y="1316736"/>
            <a:ext cx="10360501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52" y="2704664"/>
            <a:ext cx="10360501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79CB-CD6D-464C-B815-20720950507F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E745-BCA1-4473-A8C6-570974E2DECB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855248"/>
            <a:ext cx="5385514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4" y="1859758"/>
            <a:ext cx="538763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2514600"/>
            <a:ext cx="5385514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4600"/>
            <a:ext cx="538763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CC79-E5A4-4827-94D0-6F2942675D5B}" type="datetime1">
              <a:rPr lang="en-US" smtClean="0"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1071516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938-0783-4225-A84B-004B37750A7D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811B-DE0B-430C-9813-D05ED4F57556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7901-32DE-439D-B201-97132ED6ECF4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86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514352"/>
            <a:ext cx="3656648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676400"/>
            <a:ext cx="3656648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5492" y="1676400"/>
            <a:ext cx="6813892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7BF7-8BBF-4E82-98A6-006E8370EBE0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19905" y="1108077"/>
            <a:ext cx="7008574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69399" y="5359769"/>
            <a:ext cx="207210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1176997"/>
            <a:ext cx="2949696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" y="2828785"/>
            <a:ext cx="2945633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BBFB-AF3F-461B-BFC2-0C19AAF44600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81258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6513" y="1199517"/>
            <a:ext cx="6155357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697" y="5816600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0479" y="6219826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E80E-CD42-414B-AB8E-E893B6861220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914402"/>
            <a:ext cx="2742486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914402"/>
            <a:ext cx="802431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93B4-7A32-4E43-90FA-0C1172D9D507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C3E-469E-4359-97F9-D4BEAFF0C95A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B7C8-6580-49DD-81D8-8460B5C91CEC}" type="datetime1">
              <a:rPr lang="en-US" smtClean="0"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24E-A31B-4592-9C2C-FDD70FC62AFC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8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CD2-289E-4692-B11C-0D09CE8E01C0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69FF-91DC-4BF5-AB82-01AD46D2C61B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EC68-7E5F-4E4D-A5B4-47780CBB4B86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1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9614B-E56D-49CF-9640-B2B8B6AD2768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59397B-B9E2-44C7-97A3-8D6254EFE692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2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97" y="-7144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0479" y="-7144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1" y="1935480"/>
            <a:ext cx="10969943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616887-1AB7-4667-9FF5-8115EEDF5ABE}" type="datetime1">
              <a:rPr lang="en-US" smtClean="0"/>
              <a:t>22-Nov-19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5074" y="6356351"/>
            <a:ext cx="446923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49" y="202408"/>
            <a:ext cx="12237543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12188825" cy="9694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5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57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142377" y="0"/>
            <a:ext cx="612423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1"/>
          <a:stretch/>
        </p:blipFill>
        <p:spPr>
          <a:xfrm>
            <a:off x="-61417" y="0"/>
            <a:ext cx="6232029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CCB8-2C3B-48AB-ADD4-5A76A7BF799B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AFA1-B814-4015-BF43-86AB1E2D82BE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6612" y="1676402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345125" y="228600"/>
            <a:ext cx="5345836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CD2-289E-4692-B11C-0D09CE8E01C0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1565" y="6356352"/>
            <a:ext cx="4709712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কুড়িগ্রাম।ইমেইল: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1812" y="1143000"/>
            <a:ext cx="11493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অর্জনযোগ্য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অঞ্চল,অ-অর্জনযোগ্য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endParaRPr lang="en-US" sz="40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7783" y="1872054"/>
            <a:ext cx="9598877" cy="7315200"/>
            <a:chOff x="-164172" y="1807568"/>
            <a:chExt cx="9598877" cy="7315200"/>
          </a:xfrm>
        </p:grpSpPr>
        <p:sp>
          <p:nvSpPr>
            <p:cNvPr id="32" name="Flowchart: Connector 31"/>
            <p:cNvSpPr/>
            <p:nvPr/>
          </p:nvSpPr>
          <p:spPr>
            <a:xfrm>
              <a:off x="3122612" y="2819400"/>
              <a:ext cx="120271" cy="16085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-164172" y="1807568"/>
              <a:ext cx="9598877" cy="7315200"/>
              <a:chOff x="455612" y="1905000"/>
              <a:chExt cx="9598877" cy="731520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551082" y="3483114"/>
                <a:ext cx="25034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অর্জনযোগ্য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অঞ্চল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35241" y="2395146"/>
                <a:ext cx="25034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অ-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অর্জনযোগ্য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অঞ্চল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60434" y="4757346"/>
                <a:ext cx="16652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অদক্ষ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অঞ্চল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55612" y="1905000"/>
                <a:ext cx="8458200" cy="7315200"/>
                <a:chOff x="455612" y="1905000"/>
                <a:chExt cx="8458200" cy="73152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455612" y="1905000"/>
                  <a:ext cx="8458200" cy="7315200"/>
                  <a:chOff x="3589477" y="1219200"/>
                  <a:chExt cx="7760244" cy="6934200"/>
                </a:xfrm>
              </p:grpSpPr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9822188" y="4645801"/>
                    <a:ext cx="31684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873319" y="2514600"/>
                    <a:ext cx="31684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9980612" y="1991380"/>
                    <a:ext cx="31684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589477" y="1219200"/>
                    <a:ext cx="7760244" cy="6934200"/>
                    <a:chOff x="3589477" y="1219200"/>
                    <a:chExt cx="7760244" cy="6934200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6627812" y="1583366"/>
                      <a:ext cx="4582085" cy="3605960"/>
                      <a:chOff x="3663895" y="1764268"/>
                      <a:chExt cx="5372100" cy="3908207"/>
                    </a:xfrm>
                  </p:grpSpPr>
                  <p:cxnSp>
                    <p:nvCxnSpPr>
                      <p:cNvPr id="21" name="Straight Arrow Connector 20"/>
                      <p:cNvCxnSpPr/>
                      <p:nvPr/>
                    </p:nvCxnSpPr>
                    <p:spPr>
                      <a:xfrm>
                        <a:off x="3663895" y="5650470"/>
                        <a:ext cx="5372100" cy="22005"/>
                      </a:xfrm>
                      <a:prstGeom prst="straightConnector1">
                        <a:avLst/>
                      </a:prstGeom>
                      <a:ln w="57150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Arrow Connector 21"/>
                      <p:cNvCxnSpPr/>
                      <p:nvPr/>
                    </p:nvCxnSpPr>
                    <p:spPr>
                      <a:xfrm flipH="1" flipV="1">
                        <a:off x="3691390" y="1764268"/>
                        <a:ext cx="40824" cy="3886200"/>
                      </a:xfrm>
                      <a:prstGeom prst="straightConnector1">
                        <a:avLst/>
                      </a:prstGeom>
                      <a:ln w="57150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3663895" y="1947687"/>
                        <a:ext cx="371475" cy="5670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n-US"/>
                        </a:defPPr>
                        <a:lvl1pPr>
                          <a:defRPr sz="2800">
                            <a:latin typeface="Times New Roman" pitchFamily="18" charset="0"/>
                            <a:cs typeface="Times New Roman" pitchFamily="18" charset="0"/>
                          </a:defRPr>
                        </a:lvl1pPr>
                      </a:lstStyle>
                      <a:p>
                        <a:r>
                          <a:rPr lang="en-US" dirty="0" smtClean="0"/>
                          <a:t>A</a:t>
                        </a:r>
                        <a:endParaRPr lang="en-US" dirty="0"/>
                      </a:p>
                    </p:txBody>
                  </p:sp>
                  <p:sp>
                    <p:nvSpPr>
                      <p:cNvPr id="26" name="TextBox 25"/>
                      <p:cNvSpPr txBox="1"/>
                      <p:nvPr/>
                    </p:nvSpPr>
                    <p:spPr>
                      <a:xfrm>
                        <a:off x="4714765" y="4362694"/>
                        <a:ext cx="371474" cy="5670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n-US"/>
                        </a:defPPr>
                        <a:lvl1pPr>
                          <a:defRPr sz="2800">
                            <a:latin typeface="Times New Roman" pitchFamily="18" charset="0"/>
                            <a:cs typeface="Times New Roman" pitchFamily="18" charset="0"/>
                          </a:defRPr>
                        </a:lvl1pPr>
                      </a:lstStyle>
                      <a:p>
                        <a:r>
                          <a:rPr lang="en-US" dirty="0" smtClean="0"/>
                          <a:t>E</a:t>
                        </a:r>
                        <a:endParaRPr lang="en-US" dirty="0"/>
                      </a:p>
                    </p:txBody>
                  </p:sp>
                </p:grp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5484812" y="1219200"/>
                      <a:ext cx="129540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দ্রব্য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10349036" y="5191919"/>
                      <a:ext cx="100068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200" dirty="0" smtClean="0"/>
                        <a:t>X </a:t>
                      </a:r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দ্রব্য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6170612" y="5171769"/>
                      <a:ext cx="316846" cy="4827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2800">
                          <a:latin typeface="Times New Roman" pitchFamily="18" charset="0"/>
                          <a:cs typeface="Times New Roman" pitchFamily="18" charset="0"/>
                        </a:defRPr>
                      </a:lvl1pPr>
                    </a:lstStyle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p:txBody>
                </p:sp>
                <p:sp>
                  <p:nvSpPr>
                    <p:cNvPr id="14" name="Arc 13"/>
                    <p:cNvSpPr/>
                    <p:nvPr/>
                  </p:nvSpPr>
                  <p:spPr>
                    <a:xfrm>
                      <a:off x="3589477" y="2274564"/>
                      <a:ext cx="6162535" cy="5878836"/>
                    </a:xfrm>
                    <a:prstGeom prst="arc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8" name="Flowchart: Connector 27"/>
                <p:cNvSpPr/>
                <p:nvPr/>
              </p:nvSpPr>
              <p:spPr>
                <a:xfrm>
                  <a:off x="6050341" y="3733800"/>
                  <a:ext cx="120271" cy="160852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7301294" y="2995591"/>
                  <a:ext cx="120271" cy="160852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>
                <a:xfrm>
                  <a:off x="4916832" y="4737951"/>
                  <a:ext cx="120271" cy="160852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>
                <a:xfrm>
                  <a:off x="7109846" y="5958423"/>
                  <a:ext cx="120271" cy="160852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Arrow Connector 37"/>
                <p:cNvCxnSpPr>
                  <a:stCxn id="33" idx="1"/>
                </p:cNvCxnSpPr>
                <p:nvPr/>
              </p:nvCxnSpPr>
              <p:spPr>
                <a:xfrm flipH="1">
                  <a:off x="6264314" y="3744724"/>
                  <a:ext cx="1286768" cy="8177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stCxn id="33" idx="1"/>
                  <a:endCxn id="6" idx="1"/>
                </p:cNvCxnSpPr>
                <p:nvPr/>
              </p:nvCxnSpPr>
              <p:spPr>
                <a:xfrm flipH="1">
                  <a:off x="7248893" y="3744724"/>
                  <a:ext cx="302189" cy="205113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stCxn id="33" idx="1"/>
                </p:cNvCxnSpPr>
                <p:nvPr/>
              </p:nvCxnSpPr>
              <p:spPr>
                <a:xfrm flipH="1" flipV="1">
                  <a:off x="4112560" y="2915166"/>
                  <a:ext cx="3438522" cy="82955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4520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CD2-289E-4692-B11C-0D09CE8E01C0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412" y="762000"/>
            <a:ext cx="10363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দ্রব্যের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কোন পরিমান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সীমারেখার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ছায়াবৃত্ত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অঞ্চলঃ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ছায়াবৃত্ত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সুনিশ্চিত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অব্যবহৃত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০৩/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অ-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অর্জনযোগ্য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অঞ্চলঃ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অ-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অর্জনযোগ্য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412" y="0"/>
            <a:ext cx="10838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অর্জনযোগ্য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অঞ্চল,অ-অর্জনযোগ্য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0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CD2-289E-4692-B11C-0D09CE8E01C0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own Ribbon 5"/>
          <p:cNvSpPr/>
          <p:nvPr/>
        </p:nvSpPr>
        <p:spPr>
          <a:xfrm>
            <a:off x="3345125" y="228600"/>
            <a:ext cx="5345836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5212" y="5029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389697" y="760516"/>
            <a:ext cx="6667115" cy="4056568"/>
            <a:chOff x="-3087303" y="1557930"/>
            <a:chExt cx="6667115" cy="43797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087303" y="2209800"/>
              <a:ext cx="5953293" cy="372786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234469" y="1557930"/>
              <a:ext cx="345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747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12" y="1295400"/>
            <a:ext cx="119856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কি?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5C29-87FE-410B-B9A4-4AB84558673E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Up Ribbon 7"/>
          <p:cNvSpPr/>
          <p:nvPr/>
        </p:nvSpPr>
        <p:spPr>
          <a:xfrm>
            <a:off x="4265612" y="0"/>
            <a:ext cx="3886200" cy="8382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C36B-0C66-4E76-B911-62315260E12A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721" y="1981201"/>
            <a:ext cx="1127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2436812" y="228600"/>
            <a:ext cx="7467600" cy="1143000"/>
          </a:xfrm>
          <a:prstGeom prst="ribbon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6FF-BF4C-443C-8F3B-E4ADEBFFD31C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5249" y="2401938"/>
            <a:ext cx="879404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3338" y="152401"/>
            <a:ext cx="3207502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ln w="180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56" y="3124201"/>
            <a:ext cx="5498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4CF6-D443-48ED-A892-5EEEF8A29AE0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3281" y="6400802"/>
            <a:ext cx="7077888" cy="365125"/>
          </a:xfrm>
        </p:spPr>
        <p:txBody>
          <a:bodyPr/>
          <a:lstStyle/>
          <a:p>
            <a:pPr algn="ctr"/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265640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25"/>
                    </a14:imgEffect>
                    <a14:imgEffect>
                      <a14:saturation sat="27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62073"/>
            <a:ext cx="2971800" cy="2909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246811" y="2895600"/>
            <a:ext cx="594360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		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এবং এর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২য়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: </a:t>
            </a:r>
            <a:fld id="{544141FC-E104-46DD-9A64-EDC358175590}" type="datetime3">
              <a:rPr lang="en-US" sz="3600" smtClean="0">
                <a:latin typeface="Times New Roman" pitchFamily="18" charset="0"/>
                <a:cs typeface="Times New Roman" pitchFamily="18" charset="0"/>
              </a:rPr>
              <a:t>22 November 2019</a:t>
            </a:fld>
            <a:r>
              <a:rPr lang="en-US" sz="360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55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4704" y="6341738"/>
            <a:ext cx="2742486" cy="365125"/>
          </a:xfrm>
        </p:spPr>
        <p:txBody>
          <a:bodyPr/>
          <a:lstStyle/>
          <a:p>
            <a:fld id="{2BCFA316-FC68-4835-B9A6-6A36627BDB84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94271" y="6341738"/>
            <a:ext cx="4113728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5079" y="6341738"/>
            <a:ext cx="2742486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" y="0"/>
            <a:ext cx="12114212" cy="6860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5" y="56205"/>
            <a:ext cx="12188824" cy="6804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" y="10886"/>
            <a:ext cx="12114211" cy="6847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" y="13855"/>
            <a:ext cx="12114211" cy="6847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" y="-586820"/>
            <a:ext cx="12218447" cy="74113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0412" y="53236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লক্ষ্য করো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" y="457200"/>
            <a:ext cx="11963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ঘোষণাঃ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94B-EBBD-4BE6-A7EE-51CA979A85CC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80612" y="6553200"/>
            <a:ext cx="914014" cy="212725"/>
          </a:xfrm>
        </p:spPr>
        <p:txBody>
          <a:bodyPr/>
          <a:lstStyle/>
          <a:p>
            <a:fld id="{1FE695F4-C18E-47EE-ABC6-D0D122FFC78C}" type="datetime1">
              <a:rPr lang="en-US" smtClean="0">
                <a:latin typeface="Times New Roman" pitchFamily="18" charset="0"/>
                <a:cs typeface="Times New Roman" pitchFamily="18" charset="0"/>
              </a:rPr>
              <a:t>22-Nov-19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0812" y="6477000"/>
            <a:ext cx="6753251" cy="244476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0412" y="1882914"/>
            <a:ext cx="9547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726971" y="228600"/>
            <a:ext cx="4734883" cy="1143000"/>
          </a:xfrm>
          <a:prstGeom prst="flowChartTerminator">
            <a:avLst/>
          </a:prstGeom>
          <a:solidFill>
            <a:srgbClr val="00206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u="sng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577" y="2568714"/>
            <a:ext cx="1037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212" y="32766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অর্জনযোগ্য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অঞ্চল,অ-অর্জনযোগ্য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912812" y="1295400"/>
            <a:ext cx="4455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14992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0592" y="76200"/>
            <a:ext cx="4566420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4400" dirty="0" err="1"/>
              <a:t>উৎপাদন</a:t>
            </a:r>
            <a:r>
              <a:rPr lang="en-US" sz="4400" dirty="0"/>
              <a:t> </a:t>
            </a:r>
            <a:r>
              <a:rPr lang="en-US" sz="4400" dirty="0" err="1"/>
              <a:t>সম্ভাবনা</a:t>
            </a:r>
            <a:r>
              <a:rPr lang="en-US" sz="4400" dirty="0"/>
              <a:t> </a:t>
            </a:r>
            <a:r>
              <a:rPr lang="en-US" sz="4400" dirty="0" err="1"/>
              <a:t>রেখা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067812"/>
            <a:ext cx="12114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অর্জনযোগ্য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দ্রব্যের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সংমিশ্রন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অর্থনীতিবিদ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P.A Samuelson-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,‍‌‌</a:t>
            </a:r>
            <a:r>
              <a:rPr lang="en-US" sz="3200" dirty="0">
                <a:ln w="0"/>
                <a:latin typeface="NikoshBAN" panose="02000000000000000000" pitchFamily="2" charset="0"/>
                <a:cs typeface="Arabic Transparent" panose="02010000000000000000" pitchFamily="2" charset="-78"/>
              </a:rPr>
              <a:t>“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প্রাপ্তব্য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পরিমানসমূহ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7BA6-6A19-4BB9-8DB2-3150C8599900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5632" y="6356352"/>
            <a:ext cx="5205645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0971212" y="6096000"/>
            <a:ext cx="1066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40E-564F-454B-958B-38357487593B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548" y="6356352"/>
            <a:ext cx="5205643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168296" y="2096869"/>
            <a:ext cx="713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453501" y="0"/>
            <a:ext cx="5078678" cy="1032048"/>
          </a:xfrm>
          <a:prstGeom prst="flowChartTerminator">
            <a:avLst/>
          </a:prstGeom>
          <a:gradFill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3192" y="762000"/>
            <a:ext cx="1929897" cy="4001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272547" y="5819899"/>
            <a:ext cx="1066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13DF-2B6C-4822-B985-B6D87E7D07A3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93605"/>
              </p:ext>
            </p:extLst>
          </p:nvPr>
        </p:nvGraphicFramePr>
        <p:xfrm>
          <a:off x="3198812" y="1003301"/>
          <a:ext cx="4800600" cy="318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4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সংমিশ্রণ</a:t>
                      </a:r>
                      <a:endParaRPr lang="en-US" sz="28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দ্রব্য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 </a:t>
                      </a:r>
                      <a:r>
                        <a:rPr lang="en-US" sz="2800" dirty="0" err="1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</a:t>
                      </a:r>
                      <a:endParaRPr lang="en-US" sz="28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১5০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১4০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১4০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৫0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১5০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0412" y="304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3212" y="4572000"/>
            <a:ext cx="1173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১৫০ একক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০।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১৫০ একক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09212" y="6416675"/>
            <a:ext cx="1055052" cy="365125"/>
          </a:xfrm>
        </p:spPr>
        <p:txBody>
          <a:bodyPr/>
          <a:lstStyle/>
          <a:p>
            <a:fld id="{99103EB1-1B59-4565-8E85-6F38D41FF0F0}" type="datetime1">
              <a:rPr lang="en-US" smtClean="0"/>
              <a:t>22-Nov-19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565" y="6492875"/>
            <a:ext cx="4579183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কুড়িগ্রাম।ইমেইল: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1899" y="51137"/>
            <a:ext cx="426991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sz="4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012" y="780871"/>
            <a:ext cx="1181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ভূমি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ABCDE বা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AE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PPC)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5612" y="1905000"/>
            <a:ext cx="8458200" cy="7315200"/>
            <a:chOff x="3589477" y="1219200"/>
            <a:chExt cx="7760244" cy="6934200"/>
          </a:xfrm>
        </p:grpSpPr>
        <p:sp>
          <p:nvSpPr>
            <p:cNvPr id="30" name="TextBox 29"/>
            <p:cNvSpPr txBox="1"/>
            <p:nvPr/>
          </p:nvSpPr>
          <p:spPr>
            <a:xfrm>
              <a:off x="7682566" y="1905000"/>
              <a:ext cx="316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73319" y="2514600"/>
              <a:ext cx="316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63766" y="3743980"/>
              <a:ext cx="316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dirty="0" smtClean="0"/>
                <a:t>D</a:t>
              </a:r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589477" y="1219200"/>
              <a:ext cx="7760244" cy="6934200"/>
              <a:chOff x="3589477" y="1219200"/>
              <a:chExt cx="7760244" cy="693420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627812" y="1583366"/>
                <a:ext cx="4582085" cy="3664254"/>
                <a:chOff x="3663895" y="1764268"/>
                <a:chExt cx="5372100" cy="3971387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3663895" y="5650470"/>
                  <a:ext cx="5372100" cy="22005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 flipH="1" flipV="1">
                  <a:off x="3691390" y="1764268"/>
                  <a:ext cx="40824" cy="3886200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663895" y="2773557"/>
                  <a:ext cx="1366700" cy="0"/>
                </a:xfrm>
                <a:prstGeom prst="line">
                  <a:avLst/>
                </a:prstGeom>
                <a:ln w="28575"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7058737" y="4594393"/>
                  <a:ext cx="0" cy="1104805"/>
                </a:xfrm>
                <a:prstGeom prst="line">
                  <a:avLst/>
                </a:prstGeom>
                <a:ln w="28575"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3663895" y="1947687"/>
                  <a:ext cx="371475" cy="5670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800">
                      <a:latin typeface="Times New Roman" pitchFamily="18" charset="0"/>
                      <a:cs typeface="Times New Roman" pitchFamily="18" charset="0"/>
                    </a:defRPr>
                  </a:lvl1pPr>
                </a:lstStyle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94842" y="5168579"/>
                  <a:ext cx="371475" cy="5670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800">
                      <a:latin typeface="Times New Roman" pitchFamily="18" charset="0"/>
                      <a:cs typeface="Times New Roman" pitchFamily="18" charset="0"/>
                    </a:defRPr>
                  </a:lvl1pPr>
                </a:lstStyle>
                <a:p>
                  <a:r>
                    <a:rPr lang="en-US" dirty="0" smtClean="0"/>
                    <a:t>E</a:t>
                  </a:r>
                  <a:endParaRPr lang="en-US" dirty="0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5484812" y="1219200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দ্রব্য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349036" y="5191919"/>
                <a:ext cx="10006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X </a:t>
                </a:r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দ্রব্য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70612" y="5171769"/>
                <a:ext cx="316846" cy="482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38" name="Arc 37"/>
              <p:cNvSpPr/>
              <p:nvPr/>
            </p:nvSpPr>
            <p:spPr>
              <a:xfrm>
                <a:off x="3589477" y="2274564"/>
                <a:ext cx="6162535" cy="5878836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6704012" y="4191000"/>
                <a:ext cx="2819400" cy="18438"/>
              </a:xfrm>
              <a:prstGeom prst="line">
                <a:avLst/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704012" y="3200400"/>
                <a:ext cx="2169307" cy="0"/>
              </a:xfrm>
              <a:prstGeom prst="line">
                <a:avLst/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7770812" y="2514600"/>
                <a:ext cx="1" cy="2619272"/>
              </a:xfrm>
              <a:prstGeom prst="line">
                <a:avLst/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8873319" y="3200400"/>
                <a:ext cx="0" cy="1968622"/>
              </a:xfrm>
              <a:prstGeom prst="line">
                <a:avLst/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5966489" y="1941512"/>
                <a:ext cx="67613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১৫০</a:t>
                </a: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১৪০</a:t>
                </a:r>
              </a:p>
              <a:p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১০০</a:t>
                </a:r>
              </a:p>
              <a:p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৫০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389812" y="5243216"/>
                <a:ext cx="3200400" cy="495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৫০        ১০০     ১৪০  ১৫০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90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1637</TotalTime>
  <Words>621</Words>
  <Application>Microsoft Office PowerPoint</Application>
  <PresentationFormat>Custom</PresentationFormat>
  <Paragraphs>146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Integral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Abudaud</dc:creator>
  <cp:lastModifiedBy>Abudaud</cp:lastModifiedBy>
  <cp:revision>505</cp:revision>
  <dcterms:created xsi:type="dcterms:W3CDTF">2006-08-16T00:00:00Z</dcterms:created>
  <dcterms:modified xsi:type="dcterms:W3CDTF">2019-11-22T16:09:20Z</dcterms:modified>
</cp:coreProperties>
</file>