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4" r:id="rId3"/>
    <p:sldId id="260" r:id="rId4"/>
    <p:sldId id="261" r:id="rId5"/>
    <p:sldId id="259" r:id="rId6"/>
    <p:sldId id="262" r:id="rId7"/>
    <p:sldId id="268" r:id="rId8"/>
    <p:sldId id="270" r:id="rId9"/>
    <p:sldId id="271" r:id="rId10"/>
    <p:sldId id="263" r:id="rId11"/>
    <p:sldId id="264" r:id="rId12"/>
    <p:sldId id="265" r:id="rId13"/>
    <p:sldId id="266" r:id="rId14"/>
    <p:sldId id="267" r:id="rId15"/>
    <p:sldId id="272" r:id="rId16"/>
    <p:sldId id="275" r:id="rId17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FF0066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19" autoAdjust="0"/>
    <p:restoredTop sz="94660"/>
  </p:normalViewPr>
  <p:slideViewPr>
    <p:cSldViewPr>
      <p:cViewPr varScale="1">
        <p:scale>
          <a:sx n="69" d="100"/>
          <a:sy n="69" d="100"/>
        </p:scale>
        <p:origin x="-720" y="-96"/>
      </p:cViewPr>
      <p:guideLst>
        <p:guide orient="horz" pos="2160"/>
        <p:guide pos="383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4" d="100"/>
        <a:sy n="74" d="100"/>
      </p:scale>
      <p:origin x="0" y="18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2355A3-D83F-4941-8B48-1D40A638CA6E}" type="datetimeFigureOut">
              <a:rPr lang="en-US" smtClean="0"/>
              <a:t>22-Jul-19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0DDFC-7A00-4667-8763-11A30E273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555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DDFC-7A00-4667-8763-11A30E273BE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292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‍‍‍‍‍‍‍‍‍”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ধ্বংস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যান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দিনটি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গতকালের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চেয়ে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উন্নত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নয়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”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আল-হাদিস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18B0F-AC0C-4C6D-B0BA-46F301EBA41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373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শ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DDFC-7A00-4667-8763-11A30E273BE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733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18B0F-AC0C-4C6D-B0BA-46F301EBA41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799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D0D1B-ED7C-4576-AB9C-AD41178C5CB2}" type="datetime1">
              <a:rPr lang="en-US" smtClean="0"/>
              <a:t>22-Jul-19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1F666-275A-45D2-9FDA-946393F64D4E}" type="datetime1">
              <a:rPr lang="en-US" smtClean="0"/>
              <a:t>22-Jul-19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7332" y="274639"/>
            <a:ext cx="273641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92" y="274639"/>
            <a:ext cx="800654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0077A-FCEA-4E48-93DA-D979082CF789}" type="datetime1">
              <a:rPr lang="en-US" smtClean="0"/>
              <a:t>22-Jul-19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B1C04-9AF0-4308-B2F4-451CB051EA39}" type="datetime1">
              <a:rPr lang="en-US" smtClean="0"/>
              <a:t>22-Jul-19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55FE4-FC33-4E5A-AA07-ACFC4A654BE2}" type="datetime1">
              <a:rPr lang="en-US" smtClean="0"/>
              <a:t>22-Jul-19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92" y="1600201"/>
            <a:ext cx="537147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2268" y="1600201"/>
            <a:ext cx="537147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4FFE2-F69B-4B95-B73E-B7139F8634CE}" type="datetime1">
              <a:rPr lang="en-US" smtClean="0"/>
              <a:t>22-Jul-19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6CBA-4FE0-429B-AE3D-95FF23EE2595}" type="datetime1">
              <a:rPr lang="en-US" smtClean="0"/>
              <a:t>22-Jul-19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1E156-3114-4AA1-B182-404538ABEF72}" type="datetime1">
              <a:rPr lang="en-US" smtClean="0"/>
              <a:t>22-Jul-19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1ADE7-A733-4187-9E5E-AC3CD266DE22}" type="datetime1">
              <a:rPr lang="en-US" smtClean="0"/>
              <a:t>22-Jul-19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2484D-5FBF-44B3-B11E-1092BAD4FB19}" type="datetime1">
              <a:rPr lang="en-US" smtClean="0"/>
              <a:t>22-Jul-19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60CD-1AD5-4443-A275-A9EFB6228FB5}" type="datetime1">
              <a:rPr lang="en-US" smtClean="0"/>
              <a:t>22-Jul-19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10402-8ED4-472D-B8CB-703279E6558C}" type="datetime1">
              <a:rPr lang="en-US" smtClean="0"/>
              <a:t>22-Jul-19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1838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8576" y="67270"/>
            <a:ext cx="11904685" cy="92333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মাল্টিমিডিয়া</a:t>
            </a:r>
            <a:r>
              <a:rPr lang="en-US" sz="54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ক্লাশের</a:t>
            </a:r>
            <a:r>
              <a:rPr lang="en-US" sz="54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54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সবাইকে ফুলেল শুভেচ্ছা </a:t>
            </a:r>
            <a:endParaRPr lang="en-US" sz="54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7E4F-7037-46F4-9E92-B9FFDFE57C9A}" type="datetime1">
              <a:rPr lang="en-US" smtClean="0"/>
              <a:t>22-Jul-19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118519" y="6356351"/>
            <a:ext cx="6705600" cy="365125"/>
          </a:xfrm>
        </p:spPr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96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OEL\Desktop\pic\S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20" y="798732"/>
            <a:ext cx="1150620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5519" y="184115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এটি কোন ধরনের শিল্প 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80719" y="6150114"/>
            <a:ext cx="2093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বৃহৎ শিল্প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A2058-8765-4B8C-8FC2-DD626E05239F}" type="datetime1">
              <a:rPr lang="en-US" smtClean="0"/>
              <a:t>22-Jul-19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37519" y="6356351"/>
            <a:ext cx="8686800" cy="365125"/>
          </a:xfrm>
        </p:spPr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69303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OEL\Desktop\pic\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119" y="1288473"/>
            <a:ext cx="519217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DOEL\Desktop\pic\c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2" y="1031300"/>
            <a:ext cx="7094406" cy="483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2119" y="381001"/>
            <a:ext cx="3898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এটি কোন ধরনের শিল্প 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74932" y="5835135"/>
            <a:ext cx="47633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মাঝারি শিল্প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B5AC-7202-4F56-B938-BB4405A7ABBA}" type="datetime1">
              <a:rPr lang="en-US" smtClean="0"/>
              <a:t>22-Jul-19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391384" y="6356351"/>
            <a:ext cx="8794935" cy="365125"/>
          </a:xfrm>
        </p:spPr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23867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OEL\Desktop\pic\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04" y="914400"/>
            <a:ext cx="11913615" cy="530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6743" y="309542"/>
            <a:ext cx="8209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319" y="152400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এটি কোন ধরনের শিল্প ?</a:t>
            </a:r>
            <a:endParaRPr lang="en-US" sz="3600" dirty="0">
              <a:solidFill>
                <a:srgbClr val="0066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1430" y="6179403"/>
            <a:ext cx="4560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ক্ষুদ্র শিল্প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1425-BBDB-4676-A9B2-27DA624DAB8C}" type="datetime1">
              <a:rPr lang="en-US" smtClean="0"/>
              <a:t>22-Jul-19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889919" y="6356351"/>
            <a:ext cx="8229600" cy="365125"/>
          </a:xfrm>
        </p:spPr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947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919" y="0"/>
            <a:ext cx="56755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u="sng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4400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3486" y="1223941"/>
            <a:ext cx="11047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১।শিল্পের বিভিন্ন প্রকারভেদ  বর্ণনা কর।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13487" y="2057400"/>
            <a:ext cx="10641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২।কয়েকটি অনানুষ্ঠানিক কাজের বর্ণনা দাও 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C6010-7EFF-4093-9C36-2186396ED7E6}" type="datetime1">
              <a:rPr lang="en-US" smtClean="0"/>
              <a:t>22-Jul-19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61319" y="6356351"/>
            <a:ext cx="8610600" cy="365125"/>
          </a:xfrm>
        </p:spPr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66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46919" y="2209800"/>
            <a:ext cx="90753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১।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অর্থনৈতিক কাজ বলতে কি বুঝ </a:t>
            </a:r>
            <a:r>
              <a:rPr lang="bn-BD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655" y="2949714"/>
            <a:ext cx="113971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২।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গ্রাম ও শহরের অনানুষ্ঠনিক কাজের নাম লিখ।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8655" y="3635514"/>
            <a:ext cx="82393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৩।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ক্ষুদ্র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শিল্প কী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Cloud 6"/>
          <p:cNvSpPr/>
          <p:nvPr/>
        </p:nvSpPr>
        <p:spPr>
          <a:xfrm>
            <a:off x="4147131" y="381000"/>
            <a:ext cx="2559192" cy="1425076"/>
          </a:xfrm>
          <a:prstGeom prst="cloud">
            <a:avLst/>
          </a:prstGeom>
          <a:solidFill>
            <a:srgbClr val="92D050"/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bn-IN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6374C-D393-42DA-BB6A-5DB30741D7DB}" type="datetime1">
              <a:rPr lang="en-US" smtClean="0"/>
              <a:t>22-Jul-19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042319" y="6492875"/>
            <a:ext cx="8458200" cy="365125"/>
          </a:xfrm>
        </p:spPr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37158" y="4245114"/>
            <a:ext cx="82393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শিল্প কী? শিল্পের শ্রেণী বিভাগ লিখ।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44256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046" y="2057400"/>
            <a:ext cx="11263273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কাজ ১। </a:t>
            </a:r>
          </a:p>
          <a:p>
            <a:pPr algn="just"/>
            <a:r>
              <a:rPr lang="en-US" sz="4000" dirty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ক্ষুদ্র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মাঝারি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বৃহ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ৎ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কিংবা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কুটিরশিল্প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-এর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কোন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ধরনের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শিল্পের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উল্লেখ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বাংলাদেশের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অর্থনীতিতে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কর 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Up Ribbon 3"/>
          <p:cNvSpPr/>
          <p:nvPr/>
        </p:nvSpPr>
        <p:spPr>
          <a:xfrm>
            <a:off x="304046" y="228600"/>
            <a:ext cx="11249700" cy="1447800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u="sng" dirty="0" err="1"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5400" u="sng" dirty="0">
                <a:latin typeface="NikoshBAN" pitchFamily="2" charset="0"/>
                <a:cs typeface="NikoshBAN" pitchFamily="2" charset="0"/>
              </a:rPr>
              <a:t> কাজ</a:t>
            </a:r>
            <a:r>
              <a:rPr lang="en-US" sz="5400" u="sng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sz="5400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A4ABB-600C-4BF0-94AC-CD97829C892D}" type="datetime1">
              <a:rPr lang="en-US" smtClean="0"/>
              <a:t>22-Jul-19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813719" y="6356351"/>
            <a:ext cx="8382000" cy="365125"/>
          </a:xfrm>
        </p:spPr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7913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F1627-B440-4B4D-91E7-8B994A2EE100}" type="datetime1">
              <a:rPr lang="en-US" smtClean="0"/>
              <a:t>22-Jul-19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1838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2030743" y="2401937"/>
            <a:ext cx="877457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239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239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133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4917" y="152400"/>
            <a:ext cx="3200400" cy="14465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8800" b="1" u="sng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19" y="3124200"/>
            <a:ext cx="5486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মোঃ আবুদাউদ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সুমন</a:t>
            </a:r>
            <a:endParaRPr lang="bn-IN" sz="32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প্রভাষক ( অর্থনীতি)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টাপুরচর স্কুল এন্ড কলেজ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রৌমারী, কুড়িগ্রাম।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bn-IN" sz="3200" dirty="0" smtClean="0">
                <a:latin typeface="Times New Roman" pitchFamily="18" charset="0"/>
                <a:cs typeface="NikoshBAN" pitchFamily="2" charset="0"/>
              </a:rPr>
              <a:t>০১৭১৯৩৩০৬৮৮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ই-মেইলঃ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sumonict16@gmail.com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C33EE-0A95-4640-A27E-66E45411CA72}" type="datetime1">
              <a:rPr lang="en-US" smtClean="0"/>
              <a:t>22-Jul-19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56719" y="6400800"/>
            <a:ext cx="7062217" cy="365125"/>
          </a:xfrm>
        </p:spPr>
        <p:txBody>
          <a:bodyPr/>
          <a:lstStyle/>
          <a:p>
            <a:pPr algn="ctr"/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2650524" cy="2743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6391703" y="2590800"/>
            <a:ext cx="57090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		: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বাংলাদেশ ও বিশ্বপরিচয়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শ্রেণী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	: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সপ্তম</a:t>
            </a:r>
            <a:r>
              <a:rPr lang="bn-BD" sz="3600" dirty="0">
                <a:solidFill>
                  <a:srgbClr val="FF0000"/>
                </a:solidFill>
              </a:rPr>
              <a:t> </a:t>
            </a:r>
            <a:endParaRPr lang="en-US" sz="3600" dirty="0" smtClean="0">
              <a:solidFill>
                <a:srgbClr val="FF0000"/>
              </a:solidFill>
            </a:endParaRP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	: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চতুর্থ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১ ও ২)</a:t>
            </a: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	: ৪৫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মিনিট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পিরিয়ড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: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দ্বিতীয়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তারিখ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	: ১০/০৭/২০১৯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ইং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1291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OEL\Desktop\pic\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19" y="4191001"/>
            <a:ext cx="5952237" cy="257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OEL\Desktop\pic\h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027" y="3810000"/>
            <a:ext cx="5955960" cy="3020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DOEL\Desktop\pic\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878" y="1219200"/>
            <a:ext cx="595596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DOEL\Desktop\pic\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19" y="1219200"/>
            <a:ext cx="5943023" cy="278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19" y="0"/>
            <a:ext cx="111375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u="sng">
                <a:solidFill>
                  <a:srgbClr val="FF0000"/>
                </a:solidFill>
                <a:latin typeface="NikoshBAN" pitchFamily="2" charset="0"/>
                <a:cs typeface="NikoshBAN" pitchFamily="2" charset="0"/>
              </a:defRPr>
            </a:lvl1pPr>
          </a:lstStyle>
          <a:p>
            <a:r>
              <a:rPr lang="bn-BD" u="none" dirty="0" smtClean="0">
                <a:solidFill>
                  <a:schemeClr val="tx1"/>
                </a:solidFill>
              </a:rPr>
              <a:t>ছবি</a:t>
            </a:r>
            <a:r>
              <a:rPr lang="en-US" u="none" dirty="0" smtClean="0">
                <a:solidFill>
                  <a:schemeClr val="tx1"/>
                </a:solidFill>
              </a:rPr>
              <a:t> </a:t>
            </a:r>
            <a:r>
              <a:rPr lang="bn-BD" u="none" dirty="0">
                <a:solidFill>
                  <a:schemeClr val="tx1"/>
                </a:solidFill>
              </a:rPr>
              <a:t>গুলোতে কি দেখতে </a:t>
            </a:r>
            <a:r>
              <a:rPr lang="en-US" u="none" dirty="0">
                <a:solidFill>
                  <a:schemeClr val="tx1"/>
                </a:solidFill>
              </a:rPr>
              <a:t> </a:t>
            </a:r>
            <a:r>
              <a:rPr lang="bn-BD" u="none" dirty="0">
                <a:solidFill>
                  <a:schemeClr val="tx1"/>
                </a:solidFill>
              </a:rPr>
              <a:t>পাচ্ছ?</a:t>
            </a:r>
          </a:p>
          <a:p>
            <a:r>
              <a:rPr lang="bn-BD" u="none" dirty="0">
                <a:solidFill>
                  <a:schemeClr val="tx1"/>
                </a:solidFill>
              </a:rPr>
              <a:t>কাজ গুলি থেকে কী কোন আর্থিক সুবিধা পাওয়া যায়</a:t>
            </a:r>
            <a:r>
              <a:rPr lang="en-US" u="none" dirty="0">
                <a:solidFill>
                  <a:schemeClr val="tx1"/>
                </a:solidFill>
              </a:rPr>
              <a:t> ?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83BA9-B28D-4486-8592-19ADD7A188BD}" type="datetime1">
              <a:rPr lang="en-US" smtClean="0"/>
              <a:t>22-Jul-19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55295" y="6356351"/>
            <a:ext cx="7640624" cy="365125"/>
          </a:xfrm>
        </p:spPr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72253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514600"/>
            <a:ext cx="12161838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9600" u="sng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বাংলাদেশের অর্থনীতি </a:t>
            </a:r>
            <a:endParaRPr lang="en-US" sz="9600" u="sng" dirty="0">
              <a:solidFill>
                <a:schemeClr val="accent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8938F-7122-4950-86A7-D84A8980EB05}" type="datetime1">
              <a:rPr lang="en-US" smtClean="0"/>
              <a:t>22-Jul-19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42319" y="6356351"/>
            <a:ext cx="7772400" cy="365125"/>
          </a:xfrm>
        </p:spPr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72541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0970" y="1600201"/>
            <a:ext cx="5080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u="sng">
                <a:solidFill>
                  <a:srgbClr val="FF0000"/>
                </a:solidFill>
                <a:latin typeface="NikoshBAN" pitchFamily="2" charset="0"/>
                <a:cs typeface="NikoshBAN" pitchFamily="2" charset="0"/>
              </a:defRPr>
            </a:lvl1pPr>
          </a:lstStyle>
          <a:p>
            <a:r>
              <a:rPr lang="bn-BD" dirty="0">
                <a:solidFill>
                  <a:schemeClr val="tx1"/>
                </a:solidFill>
              </a:rPr>
              <a:t>এ পাঠ  শেষে শিক্ষার্থীরা -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6743" y="2514600"/>
            <a:ext cx="1043891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u="sng">
                <a:solidFill>
                  <a:srgbClr val="FF0000"/>
                </a:solidFill>
                <a:latin typeface="NikoshBAN" pitchFamily="2" charset="0"/>
                <a:cs typeface="NikoshBAN" pitchFamily="2" charset="0"/>
              </a:defRPr>
            </a:lvl1pPr>
          </a:lstStyle>
          <a:p>
            <a:r>
              <a:rPr lang="bn-BD" u="none" dirty="0">
                <a:solidFill>
                  <a:schemeClr val="tx1"/>
                </a:solidFill>
              </a:rPr>
              <a:t>১। অর্থনীতি  কি তা বলতে পারবে।</a:t>
            </a:r>
          </a:p>
          <a:p>
            <a:r>
              <a:rPr lang="bn-BD" u="none" dirty="0">
                <a:solidFill>
                  <a:schemeClr val="tx1"/>
                </a:solidFill>
              </a:rPr>
              <a:t>২। অর্থনীতির বিভিন্ন  খাতের  </a:t>
            </a:r>
            <a:r>
              <a:rPr lang="en-US" u="none" dirty="0" err="1" smtClean="0">
                <a:solidFill>
                  <a:schemeClr val="tx1"/>
                </a:solidFill>
              </a:rPr>
              <a:t>নাম</a:t>
            </a:r>
            <a:r>
              <a:rPr lang="en-US" u="none" dirty="0" smtClean="0">
                <a:solidFill>
                  <a:schemeClr val="tx1"/>
                </a:solidFill>
              </a:rPr>
              <a:t> </a:t>
            </a:r>
            <a:r>
              <a:rPr lang="bn-BD" u="none" dirty="0">
                <a:solidFill>
                  <a:schemeClr val="tx1"/>
                </a:solidFill>
              </a:rPr>
              <a:t>বলতে </a:t>
            </a:r>
            <a:r>
              <a:rPr lang="bn-BD" u="none" dirty="0" smtClean="0">
                <a:solidFill>
                  <a:schemeClr val="tx1"/>
                </a:solidFill>
              </a:rPr>
              <a:t>পারবে</a:t>
            </a:r>
            <a:r>
              <a:rPr lang="en-US" u="none" dirty="0" smtClean="0">
                <a:solidFill>
                  <a:schemeClr val="tx1"/>
                </a:solidFill>
              </a:rPr>
              <a:t>।</a:t>
            </a:r>
            <a:r>
              <a:rPr lang="bn-BD" u="none" dirty="0" smtClean="0">
                <a:solidFill>
                  <a:schemeClr val="tx1"/>
                </a:solidFill>
              </a:rPr>
              <a:t> </a:t>
            </a:r>
            <a:endParaRPr lang="bn-BD" u="none" dirty="0">
              <a:solidFill>
                <a:schemeClr val="tx1"/>
              </a:solidFill>
            </a:endParaRPr>
          </a:p>
          <a:p>
            <a:r>
              <a:rPr lang="bn-BD" u="none" dirty="0">
                <a:solidFill>
                  <a:schemeClr val="tx1"/>
                </a:solidFill>
              </a:rPr>
              <a:t>৩। শিল্প কি তা বলতে পারবে।</a:t>
            </a:r>
          </a:p>
          <a:p>
            <a:r>
              <a:rPr lang="bn-BD" u="none" dirty="0">
                <a:solidFill>
                  <a:schemeClr val="tx1"/>
                </a:solidFill>
              </a:rPr>
              <a:t>৪। শিল্পের প্রকারভেদ বলতে</a:t>
            </a:r>
            <a:r>
              <a:rPr lang="bn-BD" u="none" dirty="0" smtClean="0">
                <a:solidFill>
                  <a:schemeClr val="tx1"/>
                </a:solidFill>
              </a:rPr>
              <a:t> </a:t>
            </a:r>
            <a:r>
              <a:rPr lang="bn-BD" u="none" dirty="0">
                <a:solidFill>
                  <a:schemeClr val="tx1"/>
                </a:solidFill>
              </a:rPr>
              <a:t>পারবে।</a:t>
            </a:r>
          </a:p>
          <a:p>
            <a:r>
              <a:rPr lang="bn-BD" u="none" dirty="0">
                <a:solidFill>
                  <a:schemeClr val="tx1"/>
                </a:solidFill>
              </a:rPr>
              <a:t>৫। বাংলাদশের অর্থনীতিতে  শিল্পের  ভূমিকা  কি তা বর্ননা করতে পারবে</a:t>
            </a:r>
            <a:r>
              <a:rPr lang="bn-BD" u="none" dirty="0" smtClean="0">
                <a:solidFill>
                  <a:schemeClr val="tx1"/>
                </a:solidFill>
              </a:rPr>
              <a:t>।</a:t>
            </a:r>
            <a:endParaRPr lang="bn-BD" u="none" dirty="0">
              <a:solidFill>
                <a:schemeClr val="tx1"/>
              </a:solidFill>
            </a:endParaRPr>
          </a:p>
        </p:txBody>
      </p:sp>
      <p:sp>
        <p:nvSpPr>
          <p:cNvPr id="10" name="Flowchart: Terminator 9"/>
          <p:cNvSpPr/>
          <p:nvPr/>
        </p:nvSpPr>
        <p:spPr>
          <a:xfrm>
            <a:off x="3718719" y="228600"/>
            <a:ext cx="4724400" cy="1143000"/>
          </a:xfrm>
          <a:prstGeom prst="flowChartTerminator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blipFill>
                  <a:blip r:embed="rId2"/>
                  <a:tile tx="0" ty="0" sx="100000" sy="100000" flip="none" algn="tl"/>
                </a:blip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8800" u="sng" dirty="0">
              <a:blipFill>
                <a:blip r:embed="rId2"/>
                <a:tile tx="0" ty="0" sx="100000" sy="100000" flip="none" algn="tl"/>
              </a:blipFill>
            </a:endParaRP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3391-81D5-482B-84D8-5D9980AF6F95}" type="datetime1">
              <a:rPr lang="en-US" smtClean="0"/>
              <a:t>22-Jul-19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3001432" y="6356351"/>
            <a:ext cx="7422887" cy="365125"/>
          </a:xfrm>
        </p:spPr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013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2698" y="533400"/>
            <a:ext cx="80880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ছবি গুলোর কাজ কি ধরনের কাজ ?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52" name="Picture 4" descr="C:\Users\DOEL\Desktop\pic\S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570" y="1371600"/>
            <a:ext cx="6182267" cy="4343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DOEL\Desktop\pic\imagssd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47801"/>
            <a:ext cx="5852318" cy="426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flipH="1">
            <a:off x="6689010" y="5811331"/>
            <a:ext cx="4662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আনুষ্ঠানিক কাজ</a:t>
            </a:r>
            <a:endParaRPr lang="en-US" sz="36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0719" y="5749775"/>
            <a:ext cx="44593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অনানুষ্ঠানিক কাজ</a:t>
            </a:r>
            <a:endParaRPr lang="en-US" sz="44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52BCD-EF77-439F-BE7F-6C6552804792}" type="datetime1">
              <a:rPr lang="en-US" smtClean="0"/>
              <a:t>22-Jul-19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55295" y="6356351"/>
            <a:ext cx="7195753" cy="365125"/>
          </a:xfrm>
        </p:spPr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4608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DOEL\Desktop\pic\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662" y="1371600"/>
            <a:ext cx="527013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DOEL\Desktop\pic\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43" y="1371600"/>
            <a:ext cx="5878222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17532" y="533401"/>
            <a:ext cx="10540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ছবিতে কি দেখতে পাচ্ছ ?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এটি  কোন ধরনের কাজ 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17533" y="5943600"/>
            <a:ext cx="65876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গ্রামের অনানুষ্ঠানিক কাজ।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75D6-C11A-455C-A736-E6BE579E3284}" type="datetime1">
              <a:rPr lang="en-US" smtClean="0"/>
              <a:t>22-Jul-19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70376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DOEL\Desktop\pic\Kolkata_Dharmatala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97" y="725489"/>
            <a:ext cx="11148352" cy="4989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9441" y="-76200"/>
            <a:ext cx="10134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ছবির কাজ টি কোন ধরনের কাজ ?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6184" y="5798403"/>
            <a:ext cx="7702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শহরের অনানু্ঠানিক কাজ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10807-1468-4FC4-A3CD-F77FEA62ED48}" type="datetime1">
              <a:rPr lang="en-US" smtClean="0"/>
              <a:t>22-Jul-19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5532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OEL\Desktop\pic\inde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9" y="914400"/>
            <a:ext cx="11810999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7319" y="76200"/>
            <a:ext cx="8614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ছবির কাজটি কোন ধরনের কাজ ?</a:t>
            </a:r>
            <a:endParaRPr lang="en-US" sz="3600" dirty="0">
              <a:solidFill>
                <a:srgbClr val="0066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4319" y="6324600"/>
            <a:ext cx="6486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শহরের অনানুষ্ঠানিক কাজ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06320-6B3E-4360-9281-05E3EE853EE9}" type="datetime1">
              <a:rPr lang="en-US" smtClean="0"/>
              <a:t>22-Jul-19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98263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</TotalTime>
  <Words>481</Words>
  <Application>Microsoft Office PowerPoint</Application>
  <PresentationFormat>Custom</PresentationFormat>
  <Paragraphs>104</Paragraphs>
  <Slides>16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রৌমারী, কুড়িগ্রাম</dc:title>
  <dc:creator>মো: আবুদাউদ সুমন</dc:creator>
  <cp:lastModifiedBy>Abudaud</cp:lastModifiedBy>
  <cp:revision>175</cp:revision>
  <dcterms:created xsi:type="dcterms:W3CDTF">2006-08-16T00:00:00Z</dcterms:created>
  <dcterms:modified xsi:type="dcterms:W3CDTF">2019-07-22T10:32:27Z</dcterms:modified>
</cp:coreProperties>
</file>