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96" r:id="rId2"/>
    <p:sldId id="389" r:id="rId3"/>
    <p:sldId id="400" r:id="rId4"/>
    <p:sldId id="409" r:id="rId5"/>
    <p:sldId id="392" r:id="rId6"/>
    <p:sldId id="379" r:id="rId7"/>
    <p:sldId id="385" r:id="rId8"/>
    <p:sldId id="341" r:id="rId9"/>
    <p:sldId id="371" r:id="rId10"/>
    <p:sldId id="370" r:id="rId11"/>
    <p:sldId id="407" r:id="rId12"/>
    <p:sldId id="406" r:id="rId13"/>
    <p:sldId id="405" r:id="rId14"/>
    <p:sldId id="404" r:id="rId15"/>
    <p:sldId id="394" r:id="rId16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A56"/>
    <a:srgbClr val="E943D5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8" b="13508"/>
          <a:stretch/>
        </p:blipFill>
        <p:spPr>
          <a:xfrm>
            <a:off x="2453481" y="1147202"/>
            <a:ext cx="6677223" cy="4071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39040" r="12277" b="34815"/>
          <a:stretch/>
        </p:blipFill>
        <p:spPr>
          <a:xfrm>
            <a:off x="4195365" y="3066107"/>
            <a:ext cx="3483769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281" y="4953000"/>
            <a:ext cx="102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farmer has no goose. He has no money. He is sad.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481" y="60599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say.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" y="151939"/>
            <a:ext cx="1531665" cy="1531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156" y="4324392"/>
            <a:ext cx="1020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farmer thinks, “ I want to be rich. I have an idea”.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157" y="3606225"/>
            <a:ext cx="1020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farmer thinks all the eggs are inside the goose.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552" y="2920425"/>
            <a:ext cx="1097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kills the goose. He opens its belly. But there was no eggs.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81" y="156407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poor farmer has a goose.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1201" y="1567772"/>
            <a:ext cx="602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Everyday the goose lays an egg.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8007" y="2234625"/>
            <a:ext cx="4067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It’s a golden egg.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281" y="22346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Everyday the farmer sells the egg.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4881" y="602998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Identifying weak students and taking to cure.</a:t>
            </a:r>
          </a:p>
        </p:txBody>
      </p:sp>
    </p:spTree>
    <p:extLst>
      <p:ext uri="{BB962C8B-B14F-4D97-AF65-F5344CB8AC3E}">
        <p14:creationId xmlns:p14="http://schemas.microsoft.com/office/powerpoint/2010/main" val="269106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019" y="1891441"/>
            <a:ext cx="332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109" y="1058047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8511" y="2971800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3881" y="31167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সত্য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60894" y="34290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1360" y="4430369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081" y="153120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2523" y="1531203"/>
            <a:ext cx="9001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1081" y="14594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281" y="1531203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spc="50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04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0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 -----.</a:t>
            </a:r>
            <a:endParaRPr lang="en-US" sz="36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88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114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3970" y="4191000"/>
            <a:ext cx="654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correct word------.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25881" y="151655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8081" y="5105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3681" y="5105399"/>
            <a:ext cx="1301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64054" y="5105398"/>
            <a:ext cx="1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134" y="2819400"/>
            <a:ext cx="3234548" cy="137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31036" y="4933264"/>
            <a:ext cx="1337445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576453" y="5125067"/>
            <a:ext cx="150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197E-6 3.7037E-6 L 0.31155 0.1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1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0.01791 0.2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-3.7037E-6 L -0.14108 0.199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4 -3.33333E-6 L -0.37731 0.199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28" grpId="0"/>
      <p:bldP spid="22" grpId="0"/>
      <p:bldP spid="29" grpId="0"/>
      <p:bldP spid="31" grpId="0"/>
      <p:bldP spid="32" grpId="0"/>
      <p:bldP spid="12" grpId="0" animBg="1"/>
      <p:bldP spid="33" grpId="0" animBg="1"/>
      <p:bldP spid="33" grpId="1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8804" y="1887357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768" y="589029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4681" y="4756266"/>
            <a:ext cx="14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true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98" y="35446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3011" y="4832466"/>
            <a:ext cx="78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ট্রু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38133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37468" y="4832466"/>
            <a:ext cx="131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সত্য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6444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0998" y="4840069"/>
            <a:ext cx="356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তারিখঃ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০০/০০/০০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4368" y="1864352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-e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5768" y="1864352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0274" y="1897562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-rue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696" y="2920951"/>
            <a:ext cx="828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554" y="1324223"/>
            <a:ext cx="377408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</p:spTree>
    <p:extLst>
      <p:ext uri="{BB962C8B-B14F-4D97-AF65-F5344CB8AC3E}">
        <p14:creationId xmlns:p14="http://schemas.microsoft.com/office/powerpoint/2010/main" val="14936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5281" y="2057400"/>
            <a:ext cx="929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81" y="2971800"/>
            <a:ext cx="4879663" cy="10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98363" y="2133601"/>
            <a:ext cx="4645025" cy="2320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8" dirty="0">
                <a:latin typeface="Times New Roman" pitchFamily="18" charset="0"/>
                <a:cs typeface="Times New Roman" pitchFamily="18" charset="0"/>
              </a:rPr>
              <a:t>       MD. KOWSER ALI </a:t>
            </a:r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DURLOVPUR GOVT. PRIMARY SCHOOL</a:t>
            </a:r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HORINAKUNDU, JHENIDAH</a:t>
            </a:r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28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kowser.gps@gmail.com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8231" y="2133600"/>
            <a:ext cx="5893225" cy="2362200"/>
            <a:chOff x="5298231" y="2195165"/>
            <a:chExt cx="5893225" cy="2362200"/>
          </a:xfrm>
        </p:grpSpPr>
        <p:sp>
          <p:nvSpPr>
            <p:cNvPr id="3" name="TextBox 8"/>
            <p:cNvSpPr txBox="1"/>
            <p:nvPr/>
          </p:nvSpPr>
          <p:spPr>
            <a:xfrm>
              <a:off x="5951438" y="2195165"/>
              <a:ext cx="3411190" cy="1030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5298231" y="3233733"/>
              <a:ext cx="5893225" cy="1323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Lesson 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olden Goose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Parts of the lesson: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Activity-A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</a:t>
              </a:r>
              <a:r>
                <a:rPr lang="en-US" sz="2667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No-60</a:t>
              </a:r>
              <a:endParaRPr lang="en-US" sz="266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15967" y="1679724"/>
            <a:ext cx="0" cy="2975719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88545" y="1824881"/>
            <a:ext cx="0" cy="29031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61124" y="2042616"/>
            <a:ext cx="0" cy="2757984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4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492" y="1770616"/>
            <a:ext cx="6241752" cy="325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429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620" y="841433"/>
            <a:ext cx="914489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environment by </a:t>
            </a:r>
            <a:r>
              <a:rPr lang="en-US" sz="38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sp>
        <p:nvSpPr>
          <p:cNvPr id="7" name="Rectangle 6"/>
          <p:cNvSpPr/>
          <p:nvPr/>
        </p:nvSpPr>
        <p:spPr>
          <a:xfrm rot="19121818">
            <a:off x="5184751" y="5595292"/>
            <a:ext cx="1044986" cy="58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9231"/>
          <a:stretch/>
        </p:blipFill>
        <p:spPr>
          <a:xfrm flipH="1">
            <a:off x="2177355" y="2208345"/>
            <a:ext cx="1398653" cy="25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481" y="80146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Checking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homework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9281" y="1905000"/>
            <a:ext cx="553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did the farmer think?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282" y="2615625"/>
            <a:ext cx="505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killed the goose?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282" y="3377625"/>
            <a:ext cx="621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the eggs in its belly?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8500" y="4063425"/>
            <a:ext cx="7554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Can you say what will happen after this?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767806" y="1219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today’s lesson is too--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481" y="4648200"/>
            <a:ext cx="862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Today we will read the rest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the story.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17" y="2270760"/>
            <a:ext cx="1786128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386681" y="863025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OUTCOMES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243" y="170122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182" y="3752671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proper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sounds and stress.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1.1.2 say simple words and phrases with proper sounds and stress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611" y="2457271"/>
            <a:ext cx="1043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to common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English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4.2.1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 simple stories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81" y="3048000"/>
            <a:ext cx="5638725" cy="3103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81" y="405825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Let’s read the 1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2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part of the story again.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/>
          <a:stretch/>
        </p:blipFill>
        <p:spPr>
          <a:xfrm>
            <a:off x="700881" y="1295400"/>
            <a:ext cx="551277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281" y="560221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Repeat after me.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9081" y="1091625"/>
            <a:ext cx="627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can you see in the picture?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0" y="1857467"/>
            <a:ext cx="6172201" cy="3476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9082" y="482025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we will read the rest of the story.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8284" y="5587425"/>
            <a:ext cx="400759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9481" y="143338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Pair reading.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4"/>
          <a:stretch/>
        </p:blipFill>
        <p:spPr>
          <a:xfrm>
            <a:off x="1843881" y="762000"/>
            <a:ext cx="2771775" cy="2050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1881" y="398652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reading.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7"/>
          <a:stretch/>
        </p:blipFill>
        <p:spPr>
          <a:xfrm>
            <a:off x="3270510" y="2777406"/>
            <a:ext cx="1371600" cy="29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429</Words>
  <Application>Microsoft Office PowerPoint</Application>
  <PresentationFormat>Custom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188</cp:revision>
  <dcterms:created xsi:type="dcterms:W3CDTF">2006-08-16T00:00:00Z</dcterms:created>
  <dcterms:modified xsi:type="dcterms:W3CDTF">2009-01-01T09:03:55Z</dcterms:modified>
</cp:coreProperties>
</file>