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76" r:id="rId3"/>
    <p:sldId id="256" r:id="rId4"/>
    <p:sldId id="268" r:id="rId5"/>
    <p:sldId id="269" r:id="rId6"/>
    <p:sldId id="257" r:id="rId7"/>
    <p:sldId id="260" r:id="rId8"/>
    <p:sldId id="258" r:id="rId9"/>
    <p:sldId id="262" r:id="rId10"/>
    <p:sldId id="264" r:id="rId11"/>
    <p:sldId id="265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04F"/>
    <a:srgbClr val="F2D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88869" autoAdjust="0"/>
  </p:normalViewPr>
  <p:slideViewPr>
    <p:cSldViewPr snapToGrid="0"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8F8D8-962D-41CF-BB27-75BDA660453D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270973-44EE-4CCD-8E5E-F054CBAAD62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32CD9A5-6F2A-4474-BEBA-505F0ADF0FD1}" type="parTrans" cxnId="{487BDEAD-98D7-475A-A17C-51B4FE6EB08E}">
      <dgm:prSet/>
      <dgm:spPr/>
      <dgm:t>
        <a:bodyPr/>
        <a:lstStyle/>
        <a:p>
          <a:endParaRPr lang="en-US"/>
        </a:p>
      </dgm:t>
    </dgm:pt>
    <dgm:pt modelId="{51EA08BC-2DAB-4841-959D-68D503BB0209}" type="sibTrans" cxnId="{487BDEAD-98D7-475A-A17C-51B4FE6EB08E}">
      <dgm:prSet/>
      <dgm:spPr/>
      <dgm:t>
        <a:bodyPr/>
        <a:lstStyle/>
        <a:p>
          <a:endParaRPr lang="en-US"/>
        </a:p>
      </dgm:t>
    </dgm:pt>
    <dgm:pt modelId="{F5D92C6B-C114-469C-9E13-D9C15A1B1A6E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707EB4-E66E-4FB2-88D5-C7C7BD89E455}" type="parTrans" cxnId="{A06CEC9B-EE3C-4BF0-8D46-E46BF4C12520}">
      <dgm:prSet/>
      <dgm:spPr/>
      <dgm:t>
        <a:bodyPr/>
        <a:lstStyle/>
        <a:p>
          <a:endParaRPr lang="en-US"/>
        </a:p>
      </dgm:t>
    </dgm:pt>
    <dgm:pt modelId="{EA5178D1-3072-457A-8F80-2BAD7803D0B6}" type="sibTrans" cxnId="{A06CEC9B-EE3C-4BF0-8D46-E46BF4C12520}">
      <dgm:prSet/>
      <dgm:spPr/>
      <dgm:t>
        <a:bodyPr/>
        <a:lstStyle/>
        <a:p>
          <a:endParaRPr lang="en-US"/>
        </a:p>
      </dgm:t>
    </dgm:pt>
    <dgm:pt modelId="{22898406-EC7E-49AB-BE5A-8F70C7121429}">
      <dgm:prSet/>
      <dgm:spPr>
        <a:noFill/>
      </dgm:spPr>
      <dgm:t>
        <a:bodyPr/>
        <a:lstStyle/>
        <a:p>
          <a:endParaRPr lang="en-US"/>
        </a:p>
      </dgm:t>
    </dgm:pt>
    <dgm:pt modelId="{8D993F15-C9A2-49F9-BCDD-BC4393D25A5F}" type="parTrans" cxnId="{EEA423B8-1CEC-45DD-B84E-F4A80111C680}">
      <dgm:prSet/>
      <dgm:spPr/>
      <dgm:t>
        <a:bodyPr/>
        <a:lstStyle/>
        <a:p>
          <a:endParaRPr lang="en-US"/>
        </a:p>
      </dgm:t>
    </dgm:pt>
    <dgm:pt modelId="{DCA54FA8-F0E2-4E5C-84F2-544091B6B380}" type="sibTrans" cxnId="{EEA423B8-1CEC-45DD-B84E-F4A80111C680}">
      <dgm:prSet/>
      <dgm:spPr/>
      <dgm:t>
        <a:bodyPr/>
        <a:lstStyle/>
        <a:p>
          <a:endParaRPr lang="en-US"/>
        </a:p>
      </dgm:t>
    </dgm:pt>
    <dgm:pt modelId="{502ABC88-C98C-47BE-94AE-D16022087CDA}" type="pres">
      <dgm:prSet presAssocID="{61C8F8D8-962D-41CF-BB27-75BDA66045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6F4FB-4F12-48E1-8F24-BB88F2A8EC63}" type="pres">
      <dgm:prSet presAssocID="{61C8F8D8-962D-41CF-BB27-75BDA660453D}" presName="diamond" presStyleLbl="bgShp" presStyleIdx="0" presStyleCnt="1" custFlipHor="0" custScaleX="1601" custScaleY="4339" custLinFactNeighborX="-4743" custLinFactNeighborY="-21241"/>
      <dgm:spPr>
        <a:noFill/>
        <a:ln w="104775" cmpd="thinThick">
          <a:solidFill>
            <a:schemeClr val="tx1"/>
          </a:solidFill>
          <a:prstDash val="dash"/>
        </a:ln>
      </dgm:spPr>
      <dgm:t>
        <a:bodyPr/>
        <a:lstStyle/>
        <a:p>
          <a:endParaRPr lang="en-US"/>
        </a:p>
      </dgm:t>
    </dgm:pt>
    <dgm:pt modelId="{7A0357AF-998B-4EBA-8835-F10AFC386D9F}" type="pres">
      <dgm:prSet presAssocID="{61C8F8D8-962D-41CF-BB27-75BDA660453D}" presName="quad1" presStyleLbl="node1" presStyleIdx="0" presStyleCnt="4" custScaleX="270766" custScaleY="211663" custLinFactNeighborX="-62697" custLinFactNeighborY="60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4F1BD-8E90-4E73-B015-1CACDC58FB97}" type="pres">
      <dgm:prSet presAssocID="{61C8F8D8-962D-41CF-BB27-75BDA660453D}" presName="quad2" presStyleLbl="node1" presStyleIdx="1" presStyleCnt="4" custScaleX="210935" custScaleY="235708" custLinFactNeighborX="99597" custLinFactNeighborY="3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CC0B5-6F7C-4FE5-A5CB-F00C8B79E66F}" type="pres">
      <dgm:prSet presAssocID="{61C8F8D8-962D-41CF-BB27-75BDA660453D}" presName="quad3" presStyleLbl="node1" presStyleIdx="2" presStyleCnt="4" custFlipVert="1" custFlipHor="1" custScaleX="5646" custScaleY="25264" custLinFactX="57057" custLinFactNeighborX="100000" custLinFactNeighborY="35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54E4-AEAC-4CB1-BDCE-E4EC1CDB9085}" type="pres">
      <dgm:prSet presAssocID="{61C8F8D8-962D-41CF-BB27-75BDA660453D}" presName="quad4" presStyleLbl="node1" presStyleIdx="3" presStyleCnt="4" custFlipVert="1" custFlipHor="1" custScaleX="2184" custScaleY="2668" custLinFactX="43796" custLinFactNeighborX="100000" custLinFactNeighborY="-53022">
        <dgm:presLayoutVars>
          <dgm:chMax val="0"/>
          <dgm:chPref val="0"/>
          <dgm:bulletEnabled val="1"/>
        </dgm:presLayoutVars>
      </dgm:prSet>
      <dgm:spPr>
        <a:noFill/>
      </dgm:spPr>
      <dgm:t>
        <a:bodyPr/>
        <a:lstStyle/>
        <a:p>
          <a:endParaRPr lang="en-US"/>
        </a:p>
      </dgm:t>
    </dgm:pt>
  </dgm:ptLst>
  <dgm:cxnLst>
    <dgm:cxn modelId="{A06CEC9B-EE3C-4BF0-8D46-E46BF4C12520}" srcId="{61C8F8D8-962D-41CF-BB27-75BDA660453D}" destId="{F5D92C6B-C114-469C-9E13-D9C15A1B1A6E}" srcOrd="1" destOrd="0" parTransId="{48707EB4-E66E-4FB2-88D5-C7C7BD89E455}" sibTransId="{EA5178D1-3072-457A-8F80-2BAD7803D0B6}"/>
    <dgm:cxn modelId="{487BDEAD-98D7-475A-A17C-51B4FE6EB08E}" srcId="{61C8F8D8-962D-41CF-BB27-75BDA660453D}" destId="{B4270973-44EE-4CCD-8E5E-F054CBAAD62A}" srcOrd="0" destOrd="0" parTransId="{632CD9A5-6F2A-4474-BEBA-505F0ADF0FD1}" sibTransId="{51EA08BC-2DAB-4841-959D-68D503BB0209}"/>
    <dgm:cxn modelId="{E9768F13-AF21-47A7-A9A0-FD86DA574602}" type="presOf" srcId="{22898406-EC7E-49AB-BE5A-8F70C7121429}" destId="{6A8CC0B5-6F7C-4FE5-A5CB-F00C8B79E66F}" srcOrd="0" destOrd="0" presId="urn:microsoft.com/office/officeart/2005/8/layout/matrix3"/>
    <dgm:cxn modelId="{98C5D0E1-E523-414D-9ACC-AEF5F3989172}" type="presOf" srcId="{61C8F8D8-962D-41CF-BB27-75BDA660453D}" destId="{502ABC88-C98C-47BE-94AE-D16022087CDA}" srcOrd="0" destOrd="0" presId="urn:microsoft.com/office/officeart/2005/8/layout/matrix3"/>
    <dgm:cxn modelId="{5869E51C-AD5F-4110-B739-620EA1135009}" type="presOf" srcId="{B4270973-44EE-4CCD-8E5E-F054CBAAD62A}" destId="{7A0357AF-998B-4EBA-8835-F10AFC386D9F}" srcOrd="0" destOrd="0" presId="urn:microsoft.com/office/officeart/2005/8/layout/matrix3"/>
    <dgm:cxn modelId="{EEA423B8-1CEC-45DD-B84E-F4A80111C680}" srcId="{61C8F8D8-962D-41CF-BB27-75BDA660453D}" destId="{22898406-EC7E-49AB-BE5A-8F70C7121429}" srcOrd="2" destOrd="0" parTransId="{8D993F15-C9A2-49F9-BCDD-BC4393D25A5F}" sibTransId="{DCA54FA8-F0E2-4E5C-84F2-544091B6B380}"/>
    <dgm:cxn modelId="{9E66092D-5CB0-4F61-889B-8B1AA385DC96}" type="presOf" srcId="{F5D92C6B-C114-469C-9E13-D9C15A1B1A6E}" destId="{7624F1BD-8E90-4E73-B015-1CACDC58FB97}" srcOrd="0" destOrd="0" presId="urn:microsoft.com/office/officeart/2005/8/layout/matrix3"/>
    <dgm:cxn modelId="{2B6E9EDC-A1C9-45B2-BDDF-10C2E91C2BE6}" type="presParOf" srcId="{502ABC88-C98C-47BE-94AE-D16022087CDA}" destId="{7C96F4FB-4F12-48E1-8F24-BB88F2A8EC63}" srcOrd="0" destOrd="0" presId="urn:microsoft.com/office/officeart/2005/8/layout/matrix3"/>
    <dgm:cxn modelId="{B59946B5-63AA-4604-ABBC-BCA05091E670}" type="presParOf" srcId="{502ABC88-C98C-47BE-94AE-D16022087CDA}" destId="{7A0357AF-998B-4EBA-8835-F10AFC386D9F}" srcOrd="1" destOrd="0" presId="urn:microsoft.com/office/officeart/2005/8/layout/matrix3"/>
    <dgm:cxn modelId="{65CC1DDC-B598-4D64-9371-FBFE8A80410D}" type="presParOf" srcId="{502ABC88-C98C-47BE-94AE-D16022087CDA}" destId="{7624F1BD-8E90-4E73-B015-1CACDC58FB97}" srcOrd="2" destOrd="0" presId="urn:microsoft.com/office/officeart/2005/8/layout/matrix3"/>
    <dgm:cxn modelId="{6979D49E-A7A6-4F75-91D3-5783E5021E10}" type="presParOf" srcId="{502ABC88-C98C-47BE-94AE-D16022087CDA}" destId="{6A8CC0B5-6F7C-4FE5-A5CB-F00C8B79E66F}" srcOrd="3" destOrd="0" presId="urn:microsoft.com/office/officeart/2005/8/layout/matrix3"/>
    <dgm:cxn modelId="{5122976E-AD16-41C6-81F3-490579AB69F9}" type="presParOf" srcId="{502ABC88-C98C-47BE-94AE-D16022087CDA}" destId="{D06054E4-AEAC-4CB1-BDCE-E4EC1CDB908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D0875-DE62-46E5-BDDD-CAE4DD47CA77}" type="doc">
      <dgm:prSet loTypeId="urn:microsoft.com/office/officeart/2005/8/layout/matrix2" loCatId="matrix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A7E205-12C7-4A15-A607-D96A61277D2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81D91BAD-EB2F-4A39-B7D7-7E06464AF8D4}" type="parTrans" cxnId="{70B34415-8DB2-4FC3-8039-1FB01B1886B7}">
      <dgm:prSet/>
      <dgm:spPr/>
      <dgm:t>
        <a:bodyPr/>
        <a:lstStyle/>
        <a:p>
          <a:endParaRPr lang="en-US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56EAB9CD-E792-4C41-B5B3-FC10D5AFBA94}" type="sibTrans" cxnId="{70B34415-8DB2-4FC3-8039-1FB01B1886B7}">
      <dgm:prSet/>
      <dgm:spPr/>
      <dgm:t>
        <a:bodyPr/>
        <a:lstStyle/>
        <a:p>
          <a:endParaRPr lang="en-US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7570C230-C256-40D5-AA04-F689EB14EB17}">
      <dgm:prSet phldrT="[Text]" custT="1"/>
      <dgm:spPr/>
      <dgm:t>
        <a:bodyPr/>
        <a:lstStyle/>
        <a:p>
          <a:r>
            <a:rPr lang="bn-BD" sz="2800" smtClean="0">
              <a:latin typeface="NikoshBAN" panose="02000000000000000000" pitchFamily="2" charset="0"/>
              <a:cs typeface="NikoshBAN" panose="02000000000000000000" pitchFamily="2" charset="0"/>
            </a:rPr>
            <a:t>৫ দিনে ফসল কাটা  শেষ করতে অতিরিক্ত কত জন লোক লাগবে ?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BB1F9B-48F1-49FC-A540-5238EEA1CA28}" type="sibTrans" cxnId="{589FE6F9-A3C9-4EC3-8E8C-3AE6F608536B}">
      <dgm:prSet/>
      <dgm:spPr/>
      <dgm:t>
        <a:bodyPr/>
        <a:lstStyle/>
        <a:p>
          <a:endParaRPr lang="en-US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51067FCE-63BA-48A0-8053-782545C1A886}" type="parTrans" cxnId="{589FE6F9-A3C9-4EC3-8E8C-3AE6F608536B}">
      <dgm:prSet/>
      <dgm:spPr/>
      <dgm:t>
        <a:bodyPr/>
        <a:lstStyle/>
        <a:p>
          <a:endParaRPr lang="en-US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975C6E1F-CF67-4E06-AC14-AC3A916B7E97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৩ জন লোক বাড়লে ফসল কাটবে কত দিনে ?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628E9C-890E-4DD5-BD33-E9CF23472137}" type="sibTrans" cxnId="{A83EFCCF-39F8-497C-BCEB-72A1E03382CC}">
      <dgm:prSet/>
      <dgm:spPr/>
      <dgm:t>
        <a:bodyPr/>
        <a:lstStyle/>
        <a:p>
          <a:endParaRPr lang="en-US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89035B90-5DF7-4E89-84C1-3615B7812A7D}" type="parTrans" cxnId="{A83EFCCF-39F8-497C-BCEB-72A1E03382CC}">
      <dgm:prSet/>
      <dgm:spPr/>
      <dgm:t>
        <a:bodyPr/>
        <a:lstStyle/>
        <a:p>
          <a:endParaRPr lang="en-US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2DD028D1-C9D2-4380-9026-DEAFFDDD6225}">
      <dgm:prSet phldrT="[Text]" custT="1"/>
      <dgm:spPr/>
      <dgm:t>
        <a:bodyPr/>
        <a:lstStyle/>
        <a:p>
          <a:r>
            <a:rPr lang="bn-BD" sz="2800" smtClean="0">
              <a:latin typeface="NikoshBAN" panose="02000000000000000000" pitchFamily="2" charset="0"/>
              <a:cs typeface="NikoshBAN" panose="02000000000000000000" pitchFamily="2" charset="0"/>
            </a:rPr>
            <a:t>২০দিনে ফসল কাটতে পারে।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1FD4AD-5E87-4B2D-BD62-A6067169F2A7}" type="sibTrans" cxnId="{1D2D7AFE-81E9-4DD9-A006-71A1883DFAB3}">
      <dgm:prSet/>
      <dgm:spPr/>
      <dgm:t>
        <a:bodyPr/>
        <a:lstStyle/>
        <a:p>
          <a:endParaRPr lang="en-US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5C421E4C-3FE4-4351-9B09-767513548D22}" type="parTrans" cxnId="{1D2D7AFE-81E9-4DD9-A006-71A1883DFAB3}">
      <dgm:prSet/>
      <dgm:spPr/>
      <dgm:t>
        <a:bodyPr/>
        <a:lstStyle/>
        <a:p>
          <a:endParaRPr lang="en-US">
            <a:blipFill>
              <a:blip xmlns:r="http://schemas.openxmlformats.org/officeDocument/2006/relationships" r:embed="rId2"/>
              <a:tile tx="0" ty="0" sx="100000" sy="100000" flip="none" algn="tl"/>
            </a:blipFill>
          </a:endParaRPr>
        </a:p>
      </dgm:t>
    </dgm:pt>
    <dgm:pt modelId="{8904ED7C-559C-41D8-9148-7CCE120A4391}" type="pres">
      <dgm:prSet presAssocID="{0A6D0875-DE62-46E5-BDDD-CAE4DD47CA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F79C5-0AA0-4195-AB34-F885C889A301}" type="pres">
      <dgm:prSet presAssocID="{0A6D0875-DE62-46E5-BDDD-CAE4DD47CA77}" presName="axisShape" presStyleLbl="bgShp" presStyleIdx="0" presStyleCnt="1" custScaleX="133544" custLinFactNeighborX="0" custLinFactNeighborY="211"/>
      <dgm:spPr/>
      <dgm:t>
        <a:bodyPr/>
        <a:lstStyle/>
        <a:p>
          <a:endParaRPr lang="en-US"/>
        </a:p>
      </dgm:t>
    </dgm:pt>
    <dgm:pt modelId="{A5B4C617-5FBA-4179-801D-275FD9B23870}" type="pres">
      <dgm:prSet presAssocID="{0A6D0875-DE62-46E5-BDDD-CAE4DD47CA77}" presName="rect1" presStyleLbl="node1" presStyleIdx="0" presStyleCnt="4" custScaleX="118519" custScaleY="55319" custLinFactNeighborX="-26751" custLinFactNeighborY="-16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79C5A-42D3-420E-9AA7-E7068B3134DC}" type="pres">
      <dgm:prSet presAssocID="{0A6D0875-DE62-46E5-BDDD-CAE4DD47CA77}" presName="rect2" presStyleLbl="node1" presStyleIdx="1" presStyleCnt="4" custScaleX="142114" custScaleY="34986" custLinFactNeighborX="26834" custLinFactNeighborY="-29817">
        <dgm:presLayoutVars>
          <dgm:chMax val="0"/>
          <dgm:chPref val="0"/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AA656305-F10A-4517-83AE-2C7BDC7DCC1F}" type="pres">
      <dgm:prSet presAssocID="{0A6D0875-DE62-46E5-BDDD-CAE4DD47CA77}" presName="rect3" presStyleLbl="node1" presStyleIdx="2" presStyleCnt="4" custAng="0" custScaleX="171083" custScaleY="121785" custLinFactNeighborX="-29653" custLinFactNeighborY="4013">
        <dgm:presLayoutVars>
          <dgm:chMax val="0"/>
          <dgm:chPref val="0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C51582CC-B488-4CE5-85C4-48EB9F9A00F6}" type="pres">
      <dgm:prSet presAssocID="{0A6D0875-DE62-46E5-BDDD-CAE4DD47CA77}" presName="rect4" presStyleLbl="node1" presStyleIdx="3" presStyleCnt="4" custScaleX="147340" custScaleY="57073" custLinFactNeighborX="21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EFCCF-39F8-497C-BCEB-72A1E03382CC}" srcId="{0A6D0875-DE62-46E5-BDDD-CAE4DD47CA77}" destId="{975C6E1F-CF67-4E06-AC14-AC3A916B7E97}" srcOrd="2" destOrd="0" parTransId="{89035B90-5DF7-4E89-84C1-3615B7812A7D}" sibTransId="{60628E9C-890E-4DD5-BD33-E9CF23472137}"/>
    <dgm:cxn modelId="{2414C502-F733-4BFD-9BA2-3AD7641094BD}" type="presOf" srcId="{7570C230-C256-40D5-AA04-F689EB14EB17}" destId="{C51582CC-B488-4CE5-85C4-48EB9F9A00F6}" srcOrd="0" destOrd="0" presId="urn:microsoft.com/office/officeart/2005/8/layout/matrix2"/>
    <dgm:cxn modelId="{2DF5FDDD-9069-4C3A-A235-65DB44F8DC06}" type="presOf" srcId="{2DD028D1-C9D2-4380-9026-DEAFFDDD6225}" destId="{52479C5A-42D3-420E-9AA7-E7068B3134DC}" srcOrd="0" destOrd="0" presId="urn:microsoft.com/office/officeart/2005/8/layout/matrix2"/>
    <dgm:cxn modelId="{4C92A33D-FD73-463E-A346-8A7912932073}" type="presOf" srcId="{975C6E1F-CF67-4E06-AC14-AC3A916B7E97}" destId="{AA656305-F10A-4517-83AE-2C7BDC7DCC1F}" srcOrd="0" destOrd="0" presId="urn:microsoft.com/office/officeart/2005/8/layout/matrix2"/>
    <dgm:cxn modelId="{1D2D7AFE-81E9-4DD9-A006-71A1883DFAB3}" srcId="{0A6D0875-DE62-46E5-BDDD-CAE4DD47CA77}" destId="{2DD028D1-C9D2-4380-9026-DEAFFDDD6225}" srcOrd="1" destOrd="0" parTransId="{5C421E4C-3FE4-4351-9B09-767513548D22}" sibTransId="{431FD4AD-5E87-4B2D-BD62-A6067169F2A7}"/>
    <dgm:cxn modelId="{70B34415-8DB2-4FC3-8039-1FB01B1886B7}" srcId="{0A6D0875-DE62-46E5-BDDD-CAE4DD47CA77}" destId="{3FA7E205-12C7-4A15-A607-D96A61277D27}" srcOrd="0" destOrd="0" parTransId="{81D91BAD-EB2F-4A39-B7D7-7E06464AF8D4}" sibTransId="{56EAB9CD-E792-4C41-B5B3-FC10D5AFBA94}"/>
    <dgm:cxn modelId="{589FE6F9-A3C9-4EC3-8E8C-3AE6F608536B}" srcId="{0A6D0875-DE62-46E5-BDDD-CAE4DD47CA77}" destId="{7570C230-C256-40D5-AA04-F689EB14EB17}" srcOrd="3" destOrd="0" parTransId="{51067FCE-63BA-48A0-8053-782545C1A886}" sibTransId="{FEBB1F9B-48F1-49FC-A540-5238EEA1CA28}"/>
    <dgm:cxn modelId="{20ED0354-1E7A-401F-89D4-CD2E8F3D0030}" type="presOf" srcId="{0A6D0875-DE62-46E5-BDDD-CAE4DD47CA77}" destId="{8904ED7C-559C-41D8-9148-7CCE120A4391}" srcOrd="0" destOrd="0" presId="urn:microsoft.com/office/officeart/2005/8/layout/matrix2"/>
    <dgm:cxn modelId="{A8969B48-49E3-4A6F-9785-48BC42DEA827}" type="presOf" srcId="{3FA7E205-12C7-4A15-A607-D96A61277D27}" destId="{A5B4C617-5FBA-4179-801D-275FD9B23870}" srcOrd="0" destOrd="0" presId="urn:microsoft.com/office/officeart/2005/8/layout/matrix2"/>
    <dgm:cxn modelId="{9BEE9C9A-15F4-45AD-86F0-5FA8F51B29B6}" type="presParOf" srcId="{8904ED7C-559C-41D8-9148-7CCE120A4391}" destId="{D39F79C5-0AA0-4195-AB34-F885C889A301}" srcOrd="0" destOrd="0" presId="urn:microsoft.com/office/officeart/2005/8/layout/matrix2"/>
    <dgm:cxn modelId="{82A988EE-57AF-4213-870E-FE422C6E1473}" type="presParOf" srcId="{8904ED7C-559C-41D8-9148-7CCE120A4391}" destId="{A5B4C617-5FBA-4179-801D-275FD9B23870}" srcOrd="1" destOrd="0" presId="urn:microsoft.com/office/officeart/2005/8/layout/matrix2"/>
    <dgm:cxn modelId="{E6D6DD0D-06B2-4E05-9C61-B96A8C604E55}" type="presParOf" srcId="{8904ED7C-559C-41D8-9148-7CCE120A4391}" destId="{52479C5A-42D3-420E-9AA7-E7068B3134DC}" srcOrd="2" destOrd="0" presId="urn:microsoft.com/office/officeart/2005/8/layout/matrix2"/>
    <dgm:cxn modelId="{FEE17C18-047E-4830-B938-4DAFF9A58D89}" type="presParOf" srcId="{8904ED7C-559C-41D8-9148-7CCE120A4391}" destId="{AA656305-F10A-4517-83AE-2C7BDC7DCC1F}" srcOrd="3" destOrd="0" presId="urn:microsoft.com/office/officeart/2005/8/layout/matrix2"/>
    <dgm:cxn modelId="{25AA2EDF-A6AB-4520-A861-FF7ECFFF17DC}" type="presParOf" srcId="{8904ED7C-559C-41D8-9148-7CCE120A4391}" destId="{C51582CC-B488-4CE5-85C4-48EB9F9A00F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E9FD3-DBE4-42FE-86D1-86808C6F0136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3C5E8-FFAA-4B3A-B2A5-A7010630A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                                                            </a:t>
            </a:r>
            <a:r>
              <a:rPr lang="en-US" dirty="0" err="1" smtClean="0"/>
              <a:t>দয়া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কন্টেনটি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দেখবেন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ধন্যবাদ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সবাইকে</a:t>
            </a:r>
            <a:r>
              <a:rPr lang="en-US" baseline="0" dirty="0" smtClean="0"/>
              <a:t>  । </a:t>
            </a:r>
            <a:r>
              <a:rPr lang="bn-IN" baseline="0" smtClean="0"/>
              <a:t>ইতি –(সবুজ)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1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১ম</a:t>
            </a:r>
            <a:r>
              <a:rPr lang="bn-BD" baseline="0" dirty="0" smtClean="0"/>
              <a:t> চিত্র প্রদর্শন করে প্রশ্ন করা যেতে পারে থ্রি পিজটি দাম ......হলে ৭টি থ্রি-পিজের দাম কত ? দামটি কীভাবে বের করলে ? ২য় চিত্র প্রদর্শন করে প্রশ্ন করা যেতে পারে , ২টি খেলনার দাম ......টাকা হলে , ১টির দাম কত </a:t>
            </a:r>
            <a:r>
              <a:rPr lang="bn-BD" baseline="0" smtClean="0"/>
              <a:t>? </a:t>
            </a:r>
            <a:endParaRPr lang="bn-BD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সংশোধন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১২০০০টাকার । আপনি মনে করলে প্রয়োজনে আরো পরিবর্তন পরিমার্জন বা সংশোধন করতে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সংশোধন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0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২৭ দিন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                                             </a:t>
            </a:r>
            <a:r>
              <a:rPr lang="bn-BD" baseline="0" dirty="0" smtClean="0"/>
              <a:t>১৪দিন। ও ২১ জন । আপনি মনে করলে প্রয়োজনে আরো পরিবর্তন পরিমার্জন বা সংশোধন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                                                                  </a:t>
            </a:r>
            <a:r>
              <a:rPr lang="bn-BD" baseline="0" dirty="0" smtClean="0"/>
              <a:t>আপনি মনে করলে প্রয়োজনে আরো পরিবর্তন পরিমার্জন বা সংশোধন করতে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C5E8-FFAA-4B3A-B2A5-A7010630A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1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3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68E16-0AF8-478A-BCF5-5BCDAA8AD4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8FD7B7-6CEB-4EAC-979E-B73095E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  <a:noFill/>
          <a:ln w="53975" cap="rnd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Emil-shabujnamuri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19" y="2920620"/>
            <a:ext cx="3716858" cy="25972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1954" y="1542198"/>
            <a:ext cx="3285198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/>
              <a:t>স্বাগতম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5406173"/>
              </p:ext>
            </p:extLst>
          </p:nvPr>
        </p:nvGraphicFramePr>
        <p:xfrm>
          <a:off x="96983" y="73782"/>
          <a:ext cx="8963890" cy="656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0520" y="2104095"/>
            <a:ext cx="279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কাটে ৭ জনে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1809" y="1797422"/>
            <a:ext cx="2210937" cy="7137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জোড়ায় কাজ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0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9F79C5-0AA0-4195-AB34-F885C889A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39F79C5-0AA0-4195-AB34-F885C889A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B4C617-5FBA-4179-801D-275FD9B23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5B4C617-5FBA-4179-801D-275FD9B23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479C5A-42D3-420E-9AA7-E7068B313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52479C5A-42D3-420E-9AA7-E7068B313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56305-F10A-4517-83AE-2C7BDC7DC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A656305-F10A-4517-83AE-2C7BDC7DC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1582CC-B488-4CE5-85C4-48EB9F9A0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51582CC-B488-4CE5-85C4-48EB9F9A0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838" y="446935"/>
            <a:ext cx="2154051" cy="713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050" b="1" dirty="0" smtClean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105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1050" b="1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105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60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20595" y="1342760"/>
            <a:ext cx="4316933" cy="1959998"/>
            <a:chOff x="1796213" y="1593002"/>
            <a:chExt cx="5712447" cy="38745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6213" y="1593002"/>
              <a:ext cx="5712447" cy="25361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886663" y="4735502"/>
              <a:ext cx="5531545" cy="73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তাঁরা কাজটি ৬দিনে করে 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18745" y="3672894"/>
            <a:ext cx="550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একজনে কাজটি কত দিনে করবে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8745" y="4257669"/>
            <a:ext cx="5501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৬জনে কাজটি কত দিনে করবে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1157215" y="1753660"/>
            <a:ext cx="6459473" cy="334893"/>
          </a:xfrm>
          <a:prstGeom prst="parallelogram">
            <a:avLst/>
          </a:prstGeom>
          <a:pattFill prst="sphere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5713" y="1334093"/>
            <a:ext cx="1811001" cy="839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215" y="2448097"/>
            <a:ext cx="673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রবিন দৈনিক ১০ঘন্টা হেঁটে ১২দিনে ৪৮০ কিলোমিটার পথ অতিক্রম করে । দৈনিক ৯ঘন্টা হেঁটে কত দিনে ৩৬০ 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 করবে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015" y="619368"/>
            <a:ext cx="2330960" cy="7374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00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00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400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repeatCount="indefinite" accel="97000" decel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94027 -0.00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87846" y="1937984"/>
            <a:ext cx="4176477" cy="1351128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9600" spc="50" dirty="0" smtClean="0">
                <a:ln w="0"/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r>
              <a:rPr lang="bn-IN" sz="9600" spc="50" dirty="0" smtClean="0">
                <a:ln w="0"/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9600" spc="50" dirty="0">
              <a:ln w="0"/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38" y="3289112"/>
            <a:ext cx="2452091" cy="18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108" y="2559205"/>
            <a:ext cx="4719482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নিছুর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76" y="3205537"/>
            <a:ext cx="4846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</a:t>
            </a:r>
            <a:endParaRPr lang="en-US" sz="28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গোড়ল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কালীগঞ্জ,লালমনিরহাট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Emil-shabujnamuri@gmail.com</a:t>
            </a:r>
            <a:endParaRPr lang="en-US" dirty="0" smtClean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Mobil-01723314138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0559" y="2559204"/>
            <a:ext cx="3761054" cy="25860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dirty="0" err="1" smtClean="0">
                <a:ln w="0">
                  <a:solidFill>
                    <a:sysClr val="windowText" lastClr="000000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200" dirty="0" smtClean="0">
              <a:ln w="0">
                <a:solidFill>
                  <a:sysClr val="windowText" lastClr="000000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00" dirty="0" smtClean="0">
                <a:ln w="0">
                  <a:solidFill>
                    <a:sysClr val="windowText" lastClr="000000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500" dirty="0" err="1" smtClean="0">
                <a:ln w="0">
                  <a:solidFill>
                    <a:sysClr val="windowText" lastClr="000000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00" dirty="0" smtClean="0">
                <a:ln w="0">
                  <a:solidFill>
                    <a:sysClr val="windowText" lastClr="000000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00" dirty="0" smtClean="0">
                <a:ln w="0">
                  <a:solidFill>
                    <a:sysClr val="windowText" lastClr="000000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00" dirty="0" smtClean="0">
              <a:ln w="0">
                <a:solidFill>
                  <a:sysClr val="windowText" lastClr="000000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00" dirty="0" err="1" smtClean="0">
                <a:ln w="0">
                  <a:solidFill>
                    <a:sysClr val="windowText" lastClr="000000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500" dirty="0" smtClean="0">
                <a:ln w="0">
                  <a:solidFill>
                    <a:sysClr val="windowText" lastClr="000000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00" dirty="0" smtClean="0">
                <a:ln w="0">
                  <a:solidFill>
                    <a:sysClr val="windowText" lastClr="000000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00" i="1" dirty="0" smtClean="0">
                <a:ln w="0">
                  <a:solidFill>
                    <a:sysClr val="windowText" lastClr="000000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00" i="1" dirty="0">
                <a:ln w="0">
                  <a:solidFill>
                    <a:sysClr val="windowText" lastClr="000000"/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00" i="1" dirty="0">
              <a:ln w="0">
                <a:solidFill>
                  <a:sysClr val="windowText" lastClr="000000"/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3" y="188260"/>
            <a:ext cx="2203309" cy="237094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30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3853958"/>
              </p:ext>
            </p:extLst>
          </p:nvPr>
        </p:nvGraphicFramePr>
        <p:xfrm>
          <a:off x="464235" y="731520"/>
          <a:ext cx="7437819" cy="364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93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6F4FB-4F12-48E1-8F24-BB88F2A8E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C96F4FB-4F12-48E1-8F24-BB88F2A8E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0357AF-998B-4EBA-8835-F10AFC386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A0357AF-998B-4EBA-8835-F10AFC386D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4F1BD-8E90-4E73-B015-1CACDC58F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624F1BD-8E90-4E73-B015-1CACDC58F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8CC0B5-6F7C-4FE5-A5CB-F00C8B79E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A8CC0B5-6F7C-4FE5-A5CB-F00C8B79E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6054E4-AEAC-4CB1-BDCE-E4EC1CDB9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06054E4-AEAC-4CB1-BDCE-E4EC1CDB9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959" y="2333767"/>
            <a:ext cx="5513696" cy="177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u="sng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ঐকিক নিয়ম</a:t>
            </a:r>
            <a:r>
              <a:rPr lang="bn-BD" sz="4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55" y="2096609"/>
            <a:ext cx="460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ঐকিক নিয়ম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কী তা বলতে  পারবে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" y="2521661"/>
            <a:ext cx="7081728" cy="88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ঐকিক নিয়মের হিসাবের সাহায্যে সময় ও কাজ ,সময় ও খাদ্য বিষয়ক গাণিতিক সমস্যা সমাধান  করতে পারবে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914" y="1320472"/>
            <a:ext cx="3312993" cy="7266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 err="1" smtClean="0">
                <a:ln w="10160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dirty="0" err="1" smtClean="0">
                <a:ln w="10160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2400" dirty="0" smtClean="0">
                <a:ln w="10160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10160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n w="10160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10160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10160">
                <a:noFill/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40219" y="436728"/>
            <a:ext cx="7280199" cy="873457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" u="sng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2728" y="379230"/>
            <a:ext cx="2388358" cy="671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শিখন ফল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736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4" r="42834"/>
          <a:stretch/>
        </p:blipFill>
        <p:spPr>
          <a:xfrm>
            <a:off x="2989343" y="2582635"/>
            <a:ext cx="252805" cy="11159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12700" y="1687583"/>
            <a:ext cx="1195133" cy="801726"/>
          </a:xfrm>
          <a:prstGeom prst="roundRect">
            <a:avLst/>
          </a:prstGeom>
          <a:blipFill dpi="0" rotWithShape="1">
            <a:blip r:embed="rId4"/>
            <a:srcRect/>
            <a:stretch>
              <a:fillRect l="3000" t="2000" r="2000" b="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212700" y="4287550"/>
            <a:ext cx="1527929" cy="893874"/>
          </a:xfrm>
          <a:prstGeom prst="roundRect">
            <a:avLst/>
          </a:prstGeom>
          <a:blipFill dpi="0" rotWithShape="1">
            <a:blip r:embed="rId5"/>
            <a:srcRect/>
            <a:stretch>
              <a:fillRect r="2000" b="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5236" y="1876973"/>
            <a:ext cx="312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1389" y="2954256"/>
            <a:ext cx="2480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19953" y="2833004"/>
                <a:ext cx="2893226" cy="731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৫ টাকা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53" y="2833004"/>
                <a:ext cx="2893226" cy="731867"/>
              </a:xfrm>
              <a:prstGeom prst="rect">
                <a:avLst/>
              </a:prstGeom>
              <a:blipFill rotWithShape="0">
                <a:blip r:embed="rId6"/>
                <a:stretch>
                  <a:fillRect l="-4211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51122" y="4442100"/>
            <a:ext cx="2480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2138" y="4195879"/>
            <a:ext cx="1978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৮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৪০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641" y="184746"/>
            <a:ext cx="86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হলে, ৮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?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61" y="757445"/>
            <a:ext cx="1730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19" y="1456677"/>
            <a:ext cx="2856509" cy="1998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415" y="3454826"/>
            <a:ext cx="7554826" cy="954107"/>
          </a:xfrm>
          <a:prstGeom prst="rect">
            <a:avLst/>
          </a:prstGeom>
          <a:solidFill>
            <a:srgbClr val="F2D4C8"/>
          </a:solidFill>
          <a:ln>
            <a:solidFill>
              <a:srgbClr val="F2504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৯০০০টাকার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৪৫০টাকা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৬০০টাকা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1245" y="344777"/>
            <a:ext cx="3741126" cy="7944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" dirty="0" smtClean="0">
                <a:ln w="0">
                  <a:solidFill>
                    <a:schemeClr val="bg1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800" dirty="0">
              <a:ln w="0">
                <a:solidFill>
                  <a:schemeClr val="bg1"/>
                </a:solidFill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 rot="5400000">
            <a:off x="236891" y="5031512"/>
            <a:ext cx="2270790" cy="783349"/>
          </a:xfrm>
          <a:prstGeom prst="plaqu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82550" cmpd="thinThick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46271" y="4863077"/>
            <a:ext cx="517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শ্রমিক কাজটি করে   ১২দিনে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4303" y="5925515"/>
            <a:ext cx="576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শ্রমিক কাজটি করবে (১২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১২)দিনে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5137" y="4062249"/>
            <a:ext cx="1730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BD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133" y="3169109"/>
            <a:ext cx="8542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১২জন শ্রমিক কাজটি ১২দিনে করতে পারে, ৬জন শ্রমিক 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দিনে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4" y="790053"/>
            <a:ext cx="7246962" cy="243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895177" y="173891"/>
            <a:ext cx="1509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24" y="1214204"/>
            <a:ext cx="4385024" cy="183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63722" y="2939566"/>
            <a:ext cx="7216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গুদামে সৈন্য দলটির জন্য ৩৬ দিনের খাদ্য মজুদ আছে। সৈন্যদলে আরো ৬ জন নতুন সৈন্য যোগ দেয়ায় ঐ খাদ্য কত দিন চলবে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854" y="549716"/>
            <a:ext cx="1973853" cy="5421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u="sng" dirty="0" smtClean="0">
                <a:ln w="0">
                  <a:solidFill>
                    <a:schemeClr val="bg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2800" u="sng" dirty="0">
              <a:ln w="0">
                <a:solidFill>
                  <a:schemeClr val="bg1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394</Words>
  <Application>Microsoft Office PowerPoint</Application>
  <PresentationFormat>On-screen Show (4:3)</PresentationFormat>
  <Paragraphs>64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Symbol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SHABUJ</cp:lastModifiedBy>
  <cp:revision>294</cp:revision>
  <dcterms:created xsi:type="dcterms:W3CDTF">2014-12-13T02:06:09Z</dcterms:created>
  <dcterms:modified xsi:type="dcterms:W3CDTF">2019-11-22T20:51:25Z</dcterms:modified>
</cp:coreProperties>
</file>