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66" r:id="rId2"/>
    <p:sldId id="267" r:id="rId3"/>
    <p:sldId id="268" r:id="rId4"/>
    <p:sldId id="269" r:id="rId5"/>
    <p:sldId id="270" r:id="rId6"/>
    <p:sldId id="272" r:id="rId7"/>
    <p:sldId id="273" r:id="rId8"/>
    <p:sldId id="274" r:id="rId9"/>
    <p:sldId id="275" r:id="rId10"/>
    <p:sldId id="277"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4698" autoAdjust="0"/>
  </p:normalViewPr>
  <p:slideViewPr>
    <p:cSldViewPr>
      <p:cViewPr varScale="1">
        <p:scale>
          <a:sx n="86" d="100"/>
          <a:sy n="86" d="100"/>
        </p:scale>
        <p:origin x="-906"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41CA7-7C99-4254-8562-BAAD5D8C122F}" type="datetimeFigureOut">
              <a:rPr lang="en-US" smtClean="0"/>
              <a:pPr/>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AA6EC-8C7F-400D-A702-40DC13C1D365}" type="slidenum">
              <a:rPr lang="en-US" smtClean="0"/>
              <a:pPr/>
              <a:t>‹#›</a:t>
            </a:fld>
            <a:endParaRPr lang="en-US"/>
          </a:p>
        </p:txBody>
      </p:sp>
    </p:spTree>
    <p:extLst>
      <p:ext uri="{BB962C8B-B14F-4D97-AF65-F5344CB8AC3E}">
        <p14:creationId xmlns="" xmlns:p14="http://schemas.microsoft.com/office/powerpoint/2010/main" val="341248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AA6EC-8C7F-400D-A702-40DC13C1D365}" type="slidenum">
              <a:rPr lang="en-US" smtClean="0"/>
              <a:pPr/>
              <a:t>1</a:t>
            </a:fld>
            <a:endParaRPr lang="en-US"/>
          </a:p>
        </p:txBody>
      </p:sp>
    </p:spTree>
    <p:extLst>
      <p:ext uri="{BB962C8B-B14F-4D97-AF65-F5344CB8AC3E}">
        <p14:creationId xmlns="" xmlns:p14="http://schemas.microsoft.com/office/powerpoint/2010/main" val="191964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4BA9536C-315F-4B20-9953-0803DB55C4CC}" type="datetimeFigureOut">
              <a:rPr lang="en-US" smtClean="0"/>
              <a:pPr/>
              <a:t>11/4/2019</a:t>
            </a:fld>
            <a:endParaRPr lang="en-US"/>
          </a:p>
        </p:txBody>
      </p:sp>
      <p:sp>
        <p:nvSpPr>
          <p:cNvPr id="17" name="Slide Number Placeholder 16"/>
          <p:cNvSpPr>
            <a:spLocks noGrp="1"/>
          </p:cNvSpPr>
          <p:nvPr>
            <p:ph type="sldNum" sz="quarter" idx="11"/>
          </p:nvPr>
        </p:nvSpPr>
        <p:spPr/>
        <p:txBody>
          <a:bodyPr/>
          <a:lstStyle/>
          <a:p>
            <a:fld id="{5D75DB36-9FB4-4F7C-B30C-63F715172732}"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9536C-315F-4B20-9953-0803DB55C4C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5DB36-9FB4-4F7C-B30C-63F7151727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9536C-315F-4B20-9953-0803DB55C4C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5DB36-9FB4-4F7C-B30C-63F715172732}"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4BA9536C-315F-4B20-9953-0803DB55C4CC}" type="datetimeFigureOut">
              <a:rPr lang="en-US" smtClean="0"/>
              <a:pPr/>
              <a:t>11/4/2019</a:t>
            </a:fld>
            <a:endParaRPr lang="en-US"/>
          </a:p>
        </p:txBody>
      </p:sp>
      <p:sp>
        <p:nvSpPr>
          <p:cNvPr id="12" name="Slide Number Placeholder 11"/>
          <p:cNvSpPr>
            <a:spLocks noGrp="1"/>
          </p:cNvSpPr>
          <p:nvPr>
            <p:ph type="sldNum" sz="quarter" idx="15"/>
          </p:nvPr>
        </p:nvSpPr>
        <p:spPr/>
        <p:txBody>
          <a:bodyPr/>
          <a:lstStyle/>
          <a:p>
            <a:fld id="{5D75DB36-9FB4-4F7C-B30C-63F715172732}"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4BA9536C-315F-4B20-9953-0803DB55C4CC}" type="datetimeFigureOut">
              <a:rPr lang="en-US" smtClean="0"/>
              <a:pPr/>
              <a:t>11/4/2019</a:t>
            </a:fld>
            <a:endParaRPr lang="en-US"/>
          </a:p>
        </p:txBody>
      </p:sp>
      <p:sp>
        <p:nvSpPr>
          <p:cNvPr id="14" name="Slide Number Placeholder 13"/>
          <p:cNvSpPr>
            <a:spLocks noGrp="1"/>
          </p:cNvSpPr>
          <p:nvPr>
            <p:ph type="sldNum" sz="quarter" idx="11"/>
          </p:nvPr>
        </p:nvSpPr>
        <p:spPr/>
        <p:txBody>
          <a:bodyPr/>
          <a:lstStyle/>
          <a:p>
            <a:fld id="{5D75DB36-9FB4-4F7C-B30C-63F715172732}"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4BA9536C-315F-4B20-9953-0803DB55C4CC}" type="datetimeFigureOut">
              <a:rPr lang="en-US" smtClean="0"/>
              <a:pPr/>
              <a:t>11/4/2019</a:t>
            </a:fld>
            <a:endParaRPr lang="en-US"/>
          </a:p>
        </p:txBody>
      </p:sp>
      <p:sp>
        <p:nvSpPr>
          <p:cNvPr id="12" name="Slide Number Placeholder 11"/>
          <p:cNvSpPr>
            <a:spLocks noGrp="1"/>
          </p:cNvSpPr>
          <p:nvPr>
            <p:ph type="sldNum" sz="quarter" idx="16"/>
          </p:nvPr>
        </p:nvSpPr>
        <p:spPr/>
        <p:txBody>
          <a:bodyPr/>
          <a:lstStyle/>
          <a:p>
            <a:fld id="{5D75DB36-9FB4-4F7C-B30C-63F715172732}"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4BA9536C-315F-4B20-9953-0803DB55C4CC}" type="datetimeFigureOut">
              <a:rPr lang="en-US" smtClean="0"/>
              <a:pPr/>
              <a:t>11/4/2019</a:t>
            </a:fld>
            <a:endParaRPr lang="en-US"/>
          </a:p>
        </p:txBody>
      </p:sp>
      <p:sp>
        <p:nvSpPr>
          <p:cNvPr id="12" name="Slide Number Placeholder 11"/>
          <p:cNvSpPr>
            <a:spLocks noGrp="1"/>
          </p:cNvSpPr>
          <p:nvPr>
            <p:ph type="sldNum" sz="quarter" idx="17"/>
          </p:nvPr>
        </p:nvSpPr>
        <p:spPr/>
        <p:txBody>
          <a:bodyPr/>
          <a:lstStyle/>
          <a:p>
            <a:fld id="{5D75DB36-9FB4-4F7C-B30C-63F715172732}"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4BA9536C-315F-4B20-9953-0803DB55C4CC}" type="datetimeFigureOut">
              <a:rPr lang="en-US" smtClean="0"/>
              <a:pPr/>
              <a:t>11/4/2019</a:t>
            </a:fld>
            <a:endParaRPr lang="en-US"/>
          </a:p>
        </p:txBody>
      </p:sp>
      <p:sp>
        <p:nvSpPr>
          <p:cNvPr id="16" name="Slide Number Placeholder 15"/>
          <p:cNvSpPr>
            <a:spLocks noGrp="1"/>
          </p:cNvSpPr>
          <p:nvPr>
            <p:ph type="sldNum" sz="quarter" idx="11"/>
          </p:nvPr>
        </p:nvSpPr>
        <p:spPr/>
        <p:txBody>
          <a:bodyPr/>
          <a:lstStyle/>
          <a:p>
            <a:fld id="{5D75DB36-9FB4-4F7C-B30C-63F71517273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BA9536C-315F-4B20-9953-0803DB55C4CC}" type="datetimeFigureOut">
              <a:rPr lang="en-US" smtClean="0"/>
              <a:pPr/>
              <a:t>11/4/2019</a:t>
            </a:fld>
            <a:endParaRPr lang="en-US"/>
          </a:p>
        </p:txBody>
      </p:sp>
      <p:sp>
        <p:nvSpPr>
          <p:cNvPr id="8" name="Slide Number Placeholder 7"/>
          <p:cNvSpPr>
            <a:spLocks noGrp="1"/>
          </p:cNvSpPr>
          <p:nvPr>
            <p:ph type="sldNum" sz="quarter" idx="11"/>
          </p:nvPr>
        </p:nvSpPr>
        <p:spPr/>
        <p:txBody>
          <a:bodyPr/>
          <a:lstStyle/>
          <a:p>
            <a:fld id="{5D75DB36-9FB4-4F7C-B30C-63F71517273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4BA9536C-315F-4B20-9953-0803DB55C4CC}" type="datetimeFigureOut">
              <a:rPr lang="en-US" smtClean="0"/>
              <a:pPr/>
              <a:t>11/4/2019</a:t>
            </a:fld>
            <a:endParaRPr lang="en-US"/>
          </a:p>
        </p:txBody>
      </p:sp>
      <p:sp>
        <p:nvSpPr>
          <p:cNvPr id="19" name="Slide Number Placeholder 18"/>
          <p:cNvSpPr>
            <a:spLocks noGrp="1"/>
          </p:cNvSpPr>
          <p:nvPr>
            <p:ph type="sldNum" sz="quarter" idx="16"/>
          </p:nvPr>
        </p:nvSpPr>
        <p:spPr/>
        <p:txBody>
          <a:bodyPr/>
          <a:lstStyle/>
          <a:p>
            <a:fld id="{5D75DB36-9FB4-4F7C-B30C-63F715172732}"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4BA9536C-315F-4B20-9953-0803DB55C4CC}" type="datetimeFigureOut">
              <a:rPr lang="en-US" smtClean="0"/>
              <a:pPr/>
              <a:t>11/4/2019</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5D75DB36-9FB4-4F7C-B30C-63F715172732}"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BA9536C-315F-4B20-9953-0803DB55C4CC}" type="datetimeFigureOut">
              <a:rPr lang="en-US" smtClean="0"/>
              <a:pPr/>
              <a:t>11/4/2019</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D75DB36-9FB4-4F7C-B30C-63F715172732}"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381000"/>
            <a:ext cx="9143999"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FF0000"/>
                </a:solidFill>
              </a:rPr>
              <a:t>السلام  عليكم ورحمة الله وبركاته</a:t>
            </a:r>
            <a:endParaRPr lang="en-US" sz="4800" dirty="0">
              <a:solidFill>
                <a:srgbClr val="FF0000"/>
              </a:solidFill>
            </a:endParaRPr>
          </a:p>
        </p:txBody>
      </p:sp>
      <p:sp>
        <p:nvSpPr>
          <p:cNvPr id="3" name="Horizontal Scroll 2"/>
          <p:cNvSpPr/>
          <p:nvPr/>
        </p:nvSpPr>
        <p:spPr>
          <a:xfrm>
            <a:off x="0" y="1385454"/>
            <a:ext cx="9143999" cy="1143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002060"/>
                </a:solidFill>
              </a:rPr>
              <a:t>اهلا وسهلا</a:t>
            </a:r>
            <a:endParaRPr lang="en-US" sz="6600" dirty="0">
              <a:solidFill>
                <a:srgbClr val="002060"/>
              </a:solidFill>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362200"/>
            <a:ext cx="9143999" cy="4495800"/>
          </a:xfrm>
          <a:prstGeom prst="rect">
            <a:avLst/>
          </a:prstGeom>
        </p:spPr>
      </p:pic>
    </p:spTree>
    <p:extLst>
      <p:ext uri="{BB962C8B-B14F-4D97-AF65-F5344CB8AC3E}">
        <p14:creationId xmlns="" xmlns:p14="http://schemas.microsoft.com/office/powerpoint/2010/main" val="7567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800" decel="100000"/>
                                        <p:tgtEl>
                                          <p:spTgt spid="4"/>
                                        </p:tgtEl>
                                      </p:cBhvr>
                                    </p:animEffect>
                                    <p:anim calcmode="lin" valueType="num">
                                      <p:cBhvr>
                                        <p:cTn id="25" dur="800" decel="100000" fill="hold"/>
                                        <p:tgtEl>
                                          <p:spTgt spid="4"/>
                                        </p:tgtEl>
                                        <p:attrNameLst>
                                          <p:attrName>style.rotation</p:attrName>
                                        </p:attrNameLst>
                                      </p:cBhvr>
                                      <p:tavLst>
                                        <p:tav tm="0">
                                          <p:val>
                                            <p:fltVal val="-90"/>
                                          </p:val>
                                        </p:tav>
                                        <p:tav tm="100000">
                                          <p:val>
                                            <p:fltVal val="0"/>
                                          </p:val>
                                        </p:tav>
                                      </p:tavLst>
                                    </p:anim>
                                    <p:anim calcmode="lin" valueType="num">
                                      <p:cBhvr>
                                        <p:cTn id="26" dur="800" decel="100000" fill="hold"/>
                                        <p:tgtEl>
                                          <p:spTgt spid="4"/>
                                        </p:tgtEl>
                                        <p:attrNameLst>
                                          <p:attrName>ppt_x</p:attrName>
                                        </p:attrNameLst>
                                      </p:cBhvr>
                                      <p:tavLst>
                                        <p:tav tm="0">
                                          <p:val>
                                            <p:strVal val="#ppt_x+0.4"/>
                                          </p:val>
                                        </p:tav>
                                        <p:tav tm="100000">
                                          <p:val>
                                            <p:strVal val="#ppt_x-0.05"/>
                                          </p:val>
                                        </p:tav>
                                      </p:tavLst>
                                    </p:anim>
                                    <p:anim calcmode="lin" valueType="num">
                                      <p:cBhvr>
                                        <p:cTn id="27" dur="800" decel="100000" fill="hold"/>
                                        <p:tgtEl>
                                          <p:spTgt spid="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0" y="-76200"/>
            <a:ext cx="8458200" cy="1447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002060"/>
                </a:solidFill>
              </a:rPr>
              <a:t>شكرا</a:t>
            </a:r>
            <a:endParaRPr lang="en-US" sz="6000" dirty="0">
              <a:solidFill>
                <a:srgbClr val="002060"/>
              </a:solidFill>
            </a:endParaRPr>
          </a:p>
        </p:txBody>
      </p:sp>
      <p:sp>
        <p:nvSpPr>
          <p:cNvPr id="5" name="Horizontal Scroll 4"/>
          <p:cNvSpPr/>
          <p:nvPr/>
        </p:nvSpPr>
        <p:spPr>
          <a:xfrm>
            <a:off x="3276600" y="1371600"/>
            <a:ext cx="5867400"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chemeClr val="bg1"/>
                </a:solidFill>
              </a:rPr>
              <a:t>الله حافظ</a:t>
            </a:r>
            <a:endParaRPr lang="en-US" sz="5400" dirty="0">
              <a:solidFill>
                <a:schemeClr val="bg1"/>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404872"/>
            <a:ext cx="9143999" cy="4453128"/>
          </a:xfrm>
          <a:prstGeom prst="rect">
            <a:avLst/>
          </a:prstGeom>
        </p:spPr>
      </p:pic>
    </p:spTree>
    <p:extLst>
      <p:ext uri="{BB962C8B-B14F-4D97-AF65-F5344CB8AC3E}">
        <p14:creationId xmlns="" xmlns:p14="http://schemas.microsoft.com/office/powerpoint/2010/main" val="37904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p:cNvSpPr/>
          <p:nvPr/>
        </p:nvSpPr>
        <p:spPr>
          <a:xfrm>
            <a:off x="609600" y="-152400"/>
            <a:ext cx="7086600" cy="15240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C00000"/>
                </a:solidFill>
              </a:rPr>
              <a:t>شكرا</a:t>
            </a:r>
            <a:endParaRPr lang="en-US" sz="4800" dirty="0">
              <a:solidFill>
                <a:srgbClr val="C00000"/>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422400"/>
            <a:ext cx="9144000" cy="5435600"/>
          </a:xfrm>
          <a:prstGeom prst="rect">
            <a:avLst/>
          </a:prstGeom>
        </p:spPr>
      </p:pic>
    </p:spTree>
    <p:extLst>
      <p:ext uri="{BB962C8B-B14F-4D97-AF65-F5344CB8AC3E}">
        <p14:creationId xmlns="" xmlns:p14="http://schemas.microsoft.com/office/powerpoint/2010/main" val="373704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style.rotation</p:attrName>
                                        </p:attrNameLst>
                                      </p:cBhvr>
                                      <p:tavLst>
                                        <p:tav tm="0">
                                          <p:val>
                                            <p:fltVal val="720"/>
                                          </p:val>
                                        </p:tav>
                                        <p:tav tm="100000">
                                          <p:val>
                                            <p:fltVal val="0"/>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228600"/>
            <a:ext cx="9144000" cy="158634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smtClean="0">
                <a:solidFill>
                  <a:srgbClr val="FFFF00"/>
                </a:solidFill>
              </a:rPr>
              <a:t>تعريف المعلم</a:t>
            </a:r>
            <a:endParaRPr lang="en-US" sz="8000" dirty="0">
              <a:solidFill>
                <a:srgbClr val="FFFF00"/>
              </a:solidFill>
            </a:endParaRPr>
          </a:p>
        </p:txBody>
      </p:sp>
      <p:sp>
        <p:nvSpPr>
          <p:cNvPr id="5" name="TextBox 4"/>
          <p:cNvSpPr txBox="1"/>
          <p:nvPr/>
        </p:nvSpPr>
        <p:spPr>
          <a:xfrm>
            <a:off x="0" y="1676400"/>
            <a:ext cx="5943600" cy="3108543"/>
          </a:xfrm>
          <a:prstGeom prst="rect">
            <a:avLst/>
          </a:prstGeom>
          <a:noFill/>
        </p:spPr>
        <p:txBody>
          <a:bodyPr wrap="square" rtlCol="0">
            <a:spAutoFit/>
          </a:bodyPr>
          <a:lstStyle/>
          <a:p>
            <a:r>
              <a:rPr lang="ar-SA" sz="2800" dirty="0" smtClean="0">
                <a:solidFill>
                  <a:srgbClr val="00B0F0"/>
                </a:solidFill>
              </a:rPr>
              <a:t>قاضي محمد العمران</a:t>
            </a:r>
          </a:p>
          <a:p>
            <a:r>
              <a:rPr lang="ar-SA" sz="2800" dirty="0" smtClean="0">
                <a:solidFill>
                  <a:srgbClr val="00B0F0"/>
                </a:solidFill>
              </a:rPr>
              <a:t>المعلم المساعد العرب : </a:t>
            </a:r>
          </a:p>
          <a:p>
            <a:r>
              <a:rPr lang="ar-SA" sz="2800" dirty="0" smtClean="0">
                <a:solidFill>
                  <a:srgbClr val="00B0F0"/>
                </a:solidFill>
              </a:rPr>
              <a:t>المدرسة الداخل خارو ل كشنوا فور برورأ  -كوميلا</a:t>
            </a:r>
          </a:p>
          <a:p>
            <a:r>
              <a:rPr lang="en-US" sz="2800" dirty="0" smtClean="0">
                <a:solidFill>
                  <a:srgbClr val="00B0F0"/>
                </a:solidFill>
              </a:rPr>
              <a:t>E-mail   </a:t>
            </a:r>
            <a:r>
              <a:rPr lang="en-US" sz="2800" dirty="0" err="1" smtClean="0">
                <a:solidFill>
                  <a:srgbClr val="00B0F0"/>
                </a:solidFill>
              </a:rPr>
              <a:t>address:kaziimrancomilla@gamail.com</a:t>
            </a:r>
            <a:endParaRPr lang="en-US" sz="2800" dirty="0" smtClean="0">
              <a:solidFill>
                <a:srgbClr val="00B0F0"/>
              </a:solidFill>
            </a:endParaRPr>
          </a:p>
          <a:p>
            <a:r>
              <a:rPr lang="en-US" sz="2800" dirty="0" smtClean="0">
                <a:solidFill>
                  <a:srgbClr val="00B0F0"/>
                </a:solidFill>
              </a:rPr>
              <a:t>Mobil no:01812731302</a:t>
            </a:r>
            <a:endParaRPr lang="en-US" sz="2800" dirty="0">
              <a:solidFill>
                <a:srgbClr val="00B0F0"/>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648201"/>
            <a:ext cx="9144000" cy="2209800"/>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15000" y="1195388"/>
            <a:ext cx="3429000" cy="3452814"/>
          </a:xfrm>
          <a:prstGeom prst="rect">
            <a:avLst/>
          </a:prstGeom>
        </p:spPr>
      </p:pic>
    </p:spTree>
    <p:extLst>
      <p:ext uri="{BB962C8B-B14F-4D97-AF65-F5344CB8AC3E}">
        <p14:creationId xmlns="" xmlns:p14="http://schemas.microsoft.com/office/powerpoint/2010/main" val="9828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5">
                                            <p:txEl>
                                              <p:pRg st="0" end="0"/>
                                            </p:txEl>
                                          </p:spTgt>
                                        </p:tgtEl>
                                        <p:attrNameLst>
                                          <p:attrName>ppt_w</p:attrName>
                                        </p:attrNameLst>
                                      </p:cBhvr>
                                    </p:anim>
                                    <p:anim by="(#ppt_w*0.50)" calcmode="lin" valueType="num">
                                      <p:cBhvr>
                                        <p:cTn id="17" dur="500" decel="50000" autoRev="1" fill="hold">
                                          <p:stCondLst>
                                            <p:cond delay="0"/>
                                          </p:stCondLst>
                                        </p:cTn>
                                        <p:tgtEl>
                                          <p:spTgt spid="5">
                                            <p:txEl>
                                              <p:pRg st="0" end="0"/>
                                            </p:txEl>
                                          </p:spTgt>
                                        </p:tgtEl>
                                        <p:attrNameLst>
                                          <p:attrName>ppt_x</p:attrName>
                                        </p:attrNameLst>
                                      </p:cBhvr>
                                    </p:anim>
                                    <p:anim from="(-#ppt_h/2)" to="(#ppt_y)" calcmode="lin" valueType="num">
                                      <p:cBhvr>
                                        <p:cTn id="18" dur="1000" fill="hold">
                                          <p:stCondLst>
                                            <p:cond delay="0"/>
                                          </p:stCondLst>
                                        </p:cTn>
                                        <p:tgtEl>
                                          <p:spTgt spid="5">
                                            <p:txEl>
                                              <p:pRg st="0" end="0"/>
                                            </p:txEl>
                                          </p:spTgt>
                                        </p:tgtEl>
                                        <p:attrNameLst>
                                          <p:attrName>ppt_y</p:attrName>
                                        </p:attrNameLst>
                                      </p:cBhvr>
                                    </p:anim>
                                    <p:animRot by="21600000">
                                      <p:cBhvr>
                                        <p:cTn id="19" dur="1000" fill="hold">
                                          <p:stCondLst>
                                            <p:cond delay="0"/>
                                          </p:stCondLst>
                                        </p:cTn>
                                        <p:tgtEl>
                                          <p:spTgt spid="5">
                                            <p:txEl>
                                              <p:pRg st="0" end="0"/>
                                            </p:txEl>
                                          </p:spTgt>
                                        </p:tgtEl>
                                        <p:attrNameLst>
                                          <p:attrName>r</p:attrName>
                                        </p:attrNameLst>
                                      </p:cBhvr>
                                    </p:animRot>
                                  </p:childTnLst>
                                </p:cTn>
                              </p:par>
                              <p:par>
                                <p:cTn id="20" presetID="56" presetClass="entr" presetSubtype="0" fill="hold" nodeType="withEffect">
                                  <p:stCondLst>
                                    <p:cond delay="0"/>
                                  </p:stCondLst>
                                  <p:iterate type="lt">
                                    <p:tmPct val="10000"/>
                                  </p:iterate>
                                  <p:childTnLst>
                                    <p:set>
                                      <p:cBhvr>
                                        <p:cTn id="21" dur="1" fill="hold">
                                          <p:stCondLst>
                                            <p:cond delay="0"/>
                                          </p:stCondLst>
                                        </p:cTn>
                                        <p:tgtEl>
                                          <p:spTgt spid="5">
                                            <p:txEl>
                                              <p:pRg st="1" end="1"/>
                                            </p:txEl>
                                          </p:spTgt>
                                        </p:tgtEl>
                                        <p:attrNameLst>
                                          <p:attrName>style.visibility</p:attrName>
                                        </p:attrNameLst>
                                      </p:cBhvr>
                                      <p:to>
                                        <p:strVal val="visible"/>
                                      </p:to>
                                    </p:set>
                                    <p:anim by="(-#ppt_w*2)" calcmode="lin" valueType="num">
                                      <p:cBhvr rctx="PPT">
                                        <p:cTn id="22" dur="500" autoRev="1" fill="hold">
                                          <p:stCondLst>
                                            <p:cond delay="0"/>
                                          </p:stCondLst>
                                        </p:cTn>
                                        <p:tgtEl>
                                          <p:spTgt spid="5">
                                            <p:txEl>
                                              <p:pRg st="1" end="1"/>
                                            </p:txEl>
                                          </p:spTgt>
                                        </p:tgtEl>
                                        <p:attrNameLst>
                                          <p:attrName>ppt_w</p:attrName>
                                        </p:attrNameLst>
                                      </p:cBhvr>
                                    </p:anim>
                                    <p:anim by="(#ppt_w*0.50)" calcmode="lin" valueType="num">
                                      <p:cBhvr>
                                        <p:cTn id="23" dur="500" decel="50000" autoRev="1" fill="hold">
                                          <p:stCondLst>
                                            <p:cond delay="0"/>
                                          </p:stCondLst>
                                        </p:cTn>
                                        <p:tgtEl>
                                          <p:spTgt spid="5">
                                            <p:txEl>
                                              <p:pRg st="1" end="1"/>
                                            </p:txEl>
                                          </p:spTgt>
                                        </p:tgtEl>
                                        <p:attrNameLst>
                                          <p:attrName>ppt_x</p:attrName>
                                        </p:attrNameLst>
                                      </p:cBhvr>
                                    </p:anim>
                                    <p:anim from="(-#ppt_h/2)" to="(#ppt_y)" calcmode="lin" valueType="num">
                                      <p:cBhvr>
                                        <p:cTn id="24" dur="1000" fill="hold">
                                          <p:stCondLst>
                                            <p:cond delay="0"/>
                                          </p:stCondLst>
                                        </p:cTn>
                                        <p:tgtEl>
                                          <p:spTgt spid="5">
                                            <p:txEl>
                                              <p:pRg st="1" end="1"/>
                                            </p:txEl>
                                          </p:spTgt>
                                        </p:tgtEl>
                                        <p:attrNameLst>
                                          <p:attrName>ppt_y</p:attrName>
                                        </p:attrNameLst>
                                      </p:cBhvr>
                                    </p:anim>
                                    <p:animRot by="21600000">
                                      <p:cBhvr>
                                        <p:cTn id="25" dur="1000" fill="hold">
                                          <p:stCondLst>
                                            <p:cond delay="0"/>
                                          </p:stCondLst>
                                        </p:cTn>
                                        <p:tgtEl>
                                          <p:spTgt spid="5">
                                            <p:txEl>
                                              <p:pRg st="1" end="1"/>
                                            </p:txEl>
                                          </p:spTgt>
                                        </p:tgtEl>
                                        <p:attrNameLst>
                                          <p:attrName>r</p:attrName>
                                        </p:attrNameLst>
                                      </p:cBhvr>
                                    </p:animRot>
                                  </p:childTnLst>
                                </p:cTn>
                              </p:par>
                              <p:par>
                                <p:cTn id="26" presetID="56" presetClass="entr" presetSubtype="0" fill="hold" nodeType="withEffect">
                                  <p:stCondLst>
                                    <p:cond delay="0"/>
                                  </p:stCondLst>
                                  <p:iterate type="lt">
                                    <p:tmPct val="10000"/>
                                  </p:iterate>
                                  <p:childTnLst>
                                    <p:set>
                                      <p:cBhvr>
                                        <p:cTn id="27" dur="1" fill="hold">
                                          <p:stCondLst>
                                            <p:cond delay="0"/>
                                          </p:stCondLst>
                                        </p:cTn>
                                        <p:tgtEl>
                                          <p:spTgt spid="5">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5">
                                            <p:txEl>
                                              <p:pRg st="2" end="2"/>
                                            </p:txEl>
                                          </p:spTgt>
                                        </p:tgtEl>
                                        <p:attrNameLst>
                                          <p:attrName>ppt_w</p:attrName>
                                        </p:attrNameLst>
                                      </p:cBhvr>
                                    </p:anim>
                                    <p:anim by="(#ppt_w*0.50)" calcmode="lin" valueType="num">
                                      <p:cBhvr>
                                        <p:cTn id="29" dur="500" decel="50000" autoRev="1" fill="hold">
                                          <p:stCondLst>
                                            <p:cond delay="0"/>
                                          </p:stCondLst>
                                        </p:cTn>
                                        <p:tgtEl>
                                          <p:spTgt spid="5">
                                            <p:txEl>
                                              <p:pRg st="2" end="2"/>
                                            </p:txEl>
                                          </p:spTgt>
                                        </p:tgtEl>
                                        <p:attrNameLst>
                                          <p:attrName>ppt_x</p:attrName>
                                        </p:attrNameLst>
                                      </p:cBhvr>
                                    </p:anim>
                                    <p:anim from="(-#ppt_h/2)" to="(#ppt_y)" calcmode="lin" valueType="num">
                                      <p:cBhvr>
                                        <p:cTn id="30" dur="1000" fill="hold">
                                          <p:stCondLst>
                                            <p:cond delay="0"/>
                                          </p:stCondLst>
                                        </p:cTn>
                                        <p:tgtEl>
                                          <p:spTgt spid="5">
                                            <p:txEl>
                                              <p:pRg st="2" end="2"/>
                                            </p:txEl>
                                          </p:spTgt>
                                        </p:tgtEl>
                                        <p:attrNameLst>
                                          <p:attrName>ppt_y</p:attrName>
                                        </p:attrNameLst>
                                      </p:cBhvr>
                                    </p:anim>
                                    <p:animRot by="21600000">
                                      <p:cBhvr>
                                        <p:cTn id="31" dur="1000" fill="hold">
                                          <p:stCondLst>
                                            <p:cond delay="0"/>
                                          </p:stCondLst>
                                        </p:cTn>
                                        <p:tgtEl>
                                          <p:spTgt spid="5">
                                            <p:txEl>
                                              <p:pRg st="2" end="2"/>
                                            </p:txEl>
                                          </p:spTgt>
                                        </p:tgtEl>
                                        <p:attrNameLst>
                                          <p:attrName>r</p:attrName>
                                        </p:attrNameLst>
                                      </p:cBhvr>
                                    </p:animRot>
                                  </p:childTnLst>
                                </p:cTn>
                              </p:par>
                              <p:par>
                                <p:cTn id="32" presetID="56" presetClass="entr" presetSubtype="0" fill="hold" nodeType="withEffect">
                                  <p:stCondLst>
                                    <p:cond delay="0"/>
                                  </p:stCondLst>
                                  <p:iterate type="lt">
                                    <p:tmPct val="10000"/>
                                  </p:iterate>
                                  <p:childTnLst>
                                    <p:set>
                                      <p:cBhvr>
                                        <p:cTn id="33" dur="1" fill="hold">
                                          <p:stCondLst>
                                            <p:cond delay="0"/>
                                          </p:stCondLst>
                                        </p:cTn>
                                        <p:tgtEl>
                                          <p:spTgt spid="5">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5">
                                            <p:txEl>
                                              <p:pRg st="3" end="3"/>
                                            </p:txEl>
                                          </p:spTgt>
                                        </p:tgtEl>
                                        <p:attrNameLst>
                                          <p:attrName>ppt_w</p:attrName>
                                        </p:attrNameLst>
                                      </p:cBhvr>
                                    </p:anim>
                                    <p:anim by="(#ppt_w*0.50)" calcmode="lin" valueType="num">
                                      <p:cBhvr>
                                        <p:cTn id="35" dur="500" decel="50000" autoRev="1" fill="hold">
                                          <p:stCondLst>
                                            <p:cond delay="0"/>
                                          </p:stCondLst>
                                        </p:cTn>
                                        <p:tgtEl>
                                          <p:spTgt spid="5">
                                            <p:txEl>
                                              <p:pRg st="3" end="3"/>
                                            </p:txEl>
                                          </p:spTgt>
                                        </p:tgtEl>
                                        <p:attrNameLst>
                                          <p:attrName>ppt_x</p:attrName>
                                        </p:attrNameLst>
                                      </p:cBhvr>
                                    </p:anim>
                                    <p:anim from="(-#ppt_h/2)" to="(#ppt_y)" calcmode="lin" valueType="num">
                                      <p:cBhvr>
                                        <p:cTn id="36" dur="1000" fill="hold">
                                          <p:stCondLst>
                                            <p:cond delay="0"/>
                                          </p:stCondLst>
                                        </p:cTn>
                                        <p:tgtEl>
                                          <p:spTgt spid="5">
                                            <p:txEl>
                                              <p:pRg st="3" end="3"/>
                                            </p:txEl>
                                          </p:spTgt>
                                        </p:tgtEl>
                                        <p:attrNameLst>
                                          <p:attrName>ppt_y</p:attrName>
                                        </p:attrNameLst>
                                      </p:cBhvr>
                                    </p:anim>
                                    <p:animRot by="21600000">
                                      <p:cBhvr>
                                        <p:cTn id="37" dur="1000" fill="hold">
                                          <p:stCondLst>
                                            <p:cond delay="0"/>
                                          </p:stCondLst>
                                        </p:cTn>
                                        <p:tgtEl>
                                          <p:spTgt spid="5">
                                            <p:txEl>
                                              <p:pRg st="3" end="3"/>
                                            </p:txEl>
                                          </p:spTgt>
                                        </p:tgtEl>
                                        <p:attrNameLst>
                                          <p:attrName>r</p:attrName>
                                        </p:attrNameLst>
                                      </p:cBhvr>
                                    </p:animRot>
                                  </p:childTnLst>
                                </p:cTn>
                              </p:par>
                              <p:par>
                                <p:cTn id="38" presetID="56" presetClass="entr" presetSubtype="0" fill="hold" nodeType="withEffect">
                                  <p:stCondLst>
                                    <p:cond delay="0"/>
                                  </p:stCondLst>
                                  <p:iterate type="lt">
                                    <p:tmPct val="10000"/>
                                  </p:iterate>
                                  <p:childTnLst>
                                    <p:set>
                                      <p:cBhvr>
                                        <p:cTn id="39" dur="1" fill="hold">
                                          <p:stCondLst>
                                            <p:cond delay="0"/>
                                          </p:stCondLst>
                                        </p:cTn>
                                        <p:tgtEl>
                                          <p:spTgt spid="5">
                                            <p:txEl>
                                              <p:pRg st="4" end="4"/>
                                            </p:txEl>
                                          </p:spTgt>
                                        </p:tgtEl>
                                        <p:attrNameLst>
                                          <p:attrName>style.visibility</p:attrName>
                                        </p:attrNameLst>
                                      </p:cBhvr>
                                      <p:to>
                                        <p:strVal val="visible"/>
                                      </p:to>
                                    </p:set>
                                    <p:anim by="(-#ppt_w*2)" calcmode="lin" valueType="num">
                                      <p:cBhvr rctx="PPT">
                                        <p:cTn id="40" dur="500" autoRev="1" fill="hold">
                                          <p:stCondLst>
                                            <p:cond delay="0"/>
                                          </p:stCondLst>
                                        </p:cTn>
                                        <p:tgtEl>
                                          <p:spTgt spid="5">
                                            <p:txEl>
                                              <p:pRg st="4" end="4"/>
                                            </p:txEl>
                                          </p:spTgt>
                                        </p:tgtEl>
                                        <p:attrNameLst>
                                          <p:attrName>ppt_w</p:attrName>
                                        </p:attrNameLst>
                                      </p:cBhvr>
                                    </p:anim>
                                    <p:anim by="(#ppt_w*0.50)" calcmode="lin" valueType="num">
                                      <p:cBhvr>
                                        <p:cTn id="41" dur="500" decel="50000" autoRev="1" fill="hold">
                                          <p:stCondLst>
                                            <p:cond delay="0"/>
                                          </p:stCondLst>
                                        </p:cTn>
                                        <p:tgtEl>
                                          <p:spTgt spid="5">
                                            <p:txEl>
                                              <p:pRg st="4" end="4"/>
                                            </p:txEl>
                                          </p:spTgt>
                                        </p:tgtEl>
                                        <p:attrNameLst>
                                          <p:attrName>ppt_x</p:attrName>
                                        </p:attrNameLst>
                                      </p:cBhvr>
                                    </p:anim>
                                    <p:anim from="(-#ppt_h/2)" to="(#ppt_y)" calcmode="lin" valueType="num">
                                      <p:cBhvr>
                                        <p:cTn id="42" dur="1000" fill="hold">
                                          <p:stCondLst>
                                            <p:cond delay="0"/>
                                          </p:stCondLst>
                                        </p:cTn>
                                        <p:tgtEl>
                                          <p:spTgt spid="5">
                                            <p:txEl>
                                              <p:pRg st="4" end="4"/>
                                            </p:txEl>
                                          </p:spTgt>
                                        </p:tgtEl>
                                        <p:attrNameLst>
                                          <p:attrName>ppt_y</p:attrName>
                                        </p:attrNameLst>
                                      </p:cBhvr>
                                    </p:anim>
                                    <p:animRot by="21600000">
                                      <p:cBhvr>
                                        <p:cTn id="43" dur="1000" fill="hold">
                                          <p:stCondLst>
                                            <p:cond delay="0"/>
                                          </p:stCondLst>
                                        </p:cTn>
                                        <p:tgtEl>
                                          <p:spTgt spid="5">
                                            <p:txEl>
                                              <p:pRg st="4" end="4"/>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800" decel="100000"/>
                                        <p:tgtEl>
                                          <p:spTgt spid="6"/>
                                        </p:tgtEl>
                                      </p:cBhvr>
                                    </p:animEffect>
                                    <p:anim calcmode="lin" valueType="num">
                                      <p:cBhvr>
                                        <p:cTn id="49" dur="800" decel="100000" fill="hold"/>
                                        <p:tgtEl>
                                          <p:spTgt spid="6"/>
                                        </p:tgtEl>
                                        <p:attrNameLst>
                                          <p:attrName>style.rotation</p:attrName>
                                        </p:attrNameLst>
                                      </p:cBhvr>
                                      <p:tavLst>
                                        <p:tav tm="0">
                                          <p:val>
                                            <p:fltVal val="-90"/>
                                          </p:val>
                                        </p:tav>
                                        <p:tav tm="100000">
                                          <p:val>
                                            <p:fltVal val="0"/>
                                          </p:val>
                                        </p:tav>
                                      </p:tavLst>
                                    </p:anim>
                                    <p:anim calcmode="lin" valueType="num">
                                      <p:cBhvr>
                                        <p:cTn id="50" dur="800" decel="100000" fill="hold"/>
                                        <p:tgtEl>
                                          <p:spTgt spid="6"/>
                                        </p:tgtEl>
                                        <p:attrNameLst>
                                          <p:attrName>ppt_x</p:attrName>
                                        </p:attrNameLst>
                                      </p:cBhvr>
                                      <p:tavLst>
                                        <p:tav tm="0">
                                          <p:val>
                                            <p:strVal val="#ppt_x+0.4"/>
                                          </p:val>
                                        </p:tav>
                                        <p:tav tm="100000">
                                          <p:val>
                                            <p:strVal val="#ppt_x-0.05"/>
                                          </p:val>
                                        </p:tav>
                                      </p:tavLst>
                                    </p:anim>
                                    <p:anim calcmode="lin" valueType="num">
                                      <p:cBhvr>
                                        <p:cTn id="51" dur="800" decel="100000" fill="hold"/>
                                        <p:tgtEl>
                                          <p:spTgt spid="6"/>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800" decel="100000"/>
                                        <p:tgtEl>
                                          <p:spTgt spid="7"/>
                                        </p:tgtEl>
                                      </p:cBhvr>
                                    </p:animEffect>
                                    <p:anim calcmode="lin" valueType="num">
                                      <p:cBhvr>
                                        <p:cTn id="59" dur="800" decel="100000" fill="hold"/>
                                        <p:tgtEl>
                                          <p:spTgt spid="7"/>
                                        </p:tgtEl>
                                        <p:attrNameLst>
                                          <p:attrName>style.rotation</p:attrName>
                                        </p:attrNameLst>
                                      </p:cBhvr>
                                      <p:tavLst>
                                        <p:tav tm="0">
                                          <p:val>
                                            <p:fltVal val="-90"/>
                                          </p:val>
                                        </p:tav>
                                        <p:tav tm="100000">
                                          <p:val>
                                            <p:fltVal val="0"/>
                                          </p:val>
                                        </p:tav>
                                      </p:tavLst>
                                    </p:anim>
                                    <p:anim calcmode="lin" valueType="num">
                                      <p:cBhvr>
                                        <p:cTn id="60" dur="800" decel="100000" fill="hold"/>
                                        <p:tgtEl>
                                          <p:spTgt spid="7"/>
                                        </p:tgtEl>
                                        <p:attrNameLst>
                                          <p:attrName>ppt_x</p:attrName>
                                        </p:attrNameLst>
                                      </p:cBhvr>
                                      <p:tavLst>
                                        <p:tav tm="0">
                                          <p:val>
                                            <p:strVal val="#ppt_x+0.4"/>
                                          </p:val>
                                        </p:tav>
                                        <p:tav tm="100000">
                                          <p:val>
                                            <p:strVal val="#ppt_x-0.05"/>
                                          </p:val>
                                        </p:tav>
                                      </p:tavLst>
                                    </p:anim>
                                    <p:anim calcmode="lin" valueType="num">
                                      <p:cBhvr>
                                        <p:cTn id="61" dur="800" decel="100000" fill="hold"/>
                                        <p:tgtEl>
                                          <p:spTgt spid="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214745"/>
            <a:ext cx="914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smtClean="0">
                <a:solidFill>
                  <a:srgbClr val="00B0F0"/>
                </a:solidFill>
              </a:rPr>
              <a:t>تعريف الدرس</a:t>
            </a:r>
            <a:endParaRPr lang="en-US" sz="8000" dirty="0">
              <a:solidFill>
                <a:srgbClr val="00B0F0"/>
              </a:solidFill>
            </a:endParaRPr>
          </a:p>
        </p:txBody>
      </p:sp>
      <p:sp>
        <p:nvSpPr>
          <p:cNvPr id="7" name="TextBox 6"/>
          <p:cNvSpPr txBox="1"/>
          <p:nvPr/>
        </p:nvSpPr>
        <p:spPr>
          <a:xfrm>
            <a:off x="0" y="1600200"/>
            <a:ext cx="8991600" cy="3785652"/>
          </a:xfrm>
          <a:prstGeom prst="rect">
            <a:avLst/>
          </a:prstGeom>
          <a:noFill/>
        </p:spPr>
        <p:txBody>
          <a:bodyPr wrap="square" rtlCol="0">
            <a:spAutoFit/>
          </a:bodyPr>
          <a:lstStyle/>
          <a:p>
            <a:r>
              <a:rPr lang="ar-SA" sz="4800" dirty="0" smtClean="0">
                <a:solidFill>
                  <a:srgbClr val="FFFF00"/>
                </a:solidFill>
              </a:rPr>
              <a:t>الجماعة: الصف التاسع من </a:t>
            </a:r>
            <a:r>
              <a:rPr lang="ar-SA" sz="4800" dirty="0" smtClean="0">
                <a:solidFill>
                  <a:srgbClr val="FFFF00"/>
                </a:solidFill>
              </a:rPr>
              <a:t>الداخل              </a:t>
            </a:r>
            <a:endParaRPr lang="ar-SA" sz="4800" dirty="0" smtClean="0">
              <a:solidFill>
                <a:srgbClr val="FFFF00"/>
              </a:solidFill>
            </a:endParaRPr>
          </a:p>
          <a:p>
            <a:r>
              <a:rPr lang="ar-SA" sz="4800" dirty="0" smtClean="0">
                <a:solidFill>
                  <a:srgbClr val="FFFF00"/>
                </a:solidFill>
              </a:rPr>
              <a:t>  المادة</a:t>
            </a:r>
            <a:r>
              <a:rPr lang="ar-SA" sz="4800" dirty="0" smtClean="0">
                <a:solidFill>
                  <a:srgbClr val="FFFF00"/>
                </a:solidFill>
              </a:rPr>
              <a:t>: اللغة العربية </a:t>
            </a:r>
            <a:r>
              <a:rPr lang="ar-SA" sz="4800" dirty="0" smtClean="0">
                <a:solidFill>
                  <a:srgbClr val="FFFF00"/>
                </a:solidFill>
              </a:rPr>
              <a:t>الأتصالية                   </a:t>
            </a:r>
            <a:endParaRPr lang="ar-SA" sz="4800" dirty="0" smtClean="0">
              <a:solidFill>
                <a:srgbClr val="FFFF00"/>
              </a:solidFill>
            </a:endParaRPr>
          </a:p>
          <a:p>
            <a:r>
              <a:rPr lang="ar-SA" sz="4800" dirty="0" smtClean="0">
                <a:solidFill>
                  <a:srgbClr val="FFFF00"/>
                </a:solidFill>
              </a:rPr>
              <a:t>الجزء: </a:t>
            </a:r>
            <a:r>
              <a:rPr lang="ar-SA" sz="4800" dirty="0" smtClean="0">
                <a:solidFill>
                  <a:srgbClr val="FFFF00"/>
                </a:solidFill>
              </a:rPr>
              <a:t>التشريح                                    </a:t>
            </a:r>
            <a:endParaRPr lang="ar-SA" sz="4800" dirty="0" smtClean="0">
              <a:solidFill>
                <a:srgbClr val="FFFF00"/>
              </a:solidFill>
            </a:endParaRPr>
          </a:p>
          <a:p>
            <a:r>
              <a:rPr lang="ar-SA" sz="4800" dirty="0" smtClean="0">
                <a:solidFill>
                  <a:srgbClr val="FFFF00"/>
                </a:solidFill>
              </a:rPr>
              <a:t>الوقت: خمسة واربعون </a:t>
            </a:r>
            <a:r>
              <a:rPr lang="ar-SA" sz="4800" dirty="0" smtClean="0">
                <a:solidFill>
                  <a:srgbClr val="FFFF00"/>
                </a:solidFill>
              </a:rPr>
              <a:t>دقيقة                    </a:t>
            </a:r>
            <a:endParaRPr lang="ar-SA" sz="4800" dirty="0" smtClean="0">
              <a:solidFill>
                <a:srgbClr val="FFFF00"/>
              </a:solidFill>
            </a:endParaRPr>
          </a:p>
          <a:p>
            <a:r>
              <a:rPr lang="ar-SA" sz="4800" dirty="0" smtClean="0">
                <a:solidFill>
                  <a:srgbClr val="FFFF00"/>
                </a:solidFill>
              </a:rPr>
              <a:t>التاريخ</a:t>
            </a:r>
            <a:r>
              <a:rPr lang="ar-SA" sz="4800" dirty="0" smtClean="0">
                <a:solidFill>
                  <a:srgbClr val="FFFF00"/>
                </a:solidFill>
              </a:rPr>
              <a:t>:                                              </a:t>
            </a:r>
            <a:endParaRPr lang="en-US" sz="4800" dirty="0">
              <a:solidFill>
                <a:srgbClr val="FFFF00"/>
              </a:solidFill>
            </a:endParaRPr>
          </a:p>
        </p:txBody>
      </p:sp>
    </p:spTree>
    <p:extLst>
      <p:ext uri="{BB962C8B-B14F-4D97-AF65-F5344CB8AC3E}">
        <p14:creationId xmlns="" xmlns:p14="http://schemas.microsoft.com/office/powerpoint/2010/main" val="1950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7">
                                            <p:txEl>
                                              <p:pRg st="0" end="0"/>
                                            </p:txEl>
                                          </p:spTgt>
                                        </p:tgtEl>
                                        <p:attrNameLst>
                                          <p:attrName>ppt_w</p:attrName>
                                        </p:attrNameLst>
                                      </p:cBhvr>
                                    </p:anim>
                                    <p:anim by="(#ppt_w*0.50)" calcmode="lin" valueType="num">
                                      <p:cBhvr>
                                        <p:cTn id="16" dur="500" decel="50000" autoRev="1" fill="hold">
                                          <p:stCondLst>
                                            <p:cond delay="0"/>
                                          </p:stCondLst>
                                        </p:cTn>
                                        <p:tgtEl>
                                          <p:spTgt spid="7">
                                            <p:txEl>
                                              <p:pRg st="0" end="0"/>
                                            </p:txEl>
                                          </p:spTgt>
                                        </p:tgtEl>
                                        <p:attrNameLst>
                                          <p:attrName>ppt_x</p:attrName>
                                        </p:attrNameLst>
                                      </p:cBhvr>
                                    </p:anim>
                                    <p:anim from="(-#ppt_h/2)" to="(#ppt_y)" calcmode="lin" valueType="num">
                                      <p:cBhvr>
                                        <p:cTn id="17" dur="1000" fill="hold">
                                          <p:stCondLst>
                                            <p:cond delay="0"/>
                                          </p:stCondLst>
                                        </p:cTn>
                                        <p:tgtEl>
                                          <p:spTgt spid="7">
                                            <p:txEl>
                                              <p:pRg st="0" end="0"/>
                                            </p:txEl>
                                          </p:spTgt>
                                        </p:tgtEl>
                                        <p:attrNameLst>
                                          <p:attrName>ppt_y</p:attrName>
                                        </p:attrNameLst>
                                      </p:cBhvr>
                                    </p:anim>
                                    <p:animRot by="21600000">
                                      <p:cBhvr>
                                        <p:cTn id="18" dur="1000" fill="hold">
                                          <p:stCondLst>
                                            <p:cond delay="0"/>
                                          </p:stCondLst>
                                        </p:cTn>
                                        <p:tgtEl>
                                          <p:spTgt spid="7">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7">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7">
                                            <p:txEl>
                                              <p:pRg st="1" end="1"/>
                                            </p:txEl>
                                          </p:spTgt>
                                        </p:tgtEl>
                                        <p:attrNameLst>
                                          <p:attrName>ppt_w</p:attrName>
                                        </p:attrNameLst>
                                      </p:cBhvr>
                                    </p:anim>
                                    <p:anim by="(#ppt_w*0.50)" calcmode="lin" valueType="num">
                                      <p:cBhvr>
                                        <p:cTn id="22" dur="500" decel="50000" autoRev="1" fill="hold">
                                          <p:stCondLst>
                                            <p:cond delay="0"/>
                                          </p:stCondLst>
                                        </p:cTn>
                                        <p:tgtEl>
                                          <p:spTgt spid="7">
                                            <p:txEl>
                                              <p:pRg st="1" end="1"/>
                                            </p:txEl>
                                          </p:spTgt>
                                        </p:tgtEl>
                                        <p:attrNameLst>
                                          <p:attrName>ppt_x</p:attrName>
                                        </p:attrNameLst>
                                      </p:cBhvr>
                                    </p:anim>
                                    <p:anim from="(-#ppt_h/2)" to="(#ppt_y)" calcmode="lin" valueType="num">
                                      <p:cBhvr>
                                        <p:cTn id="23" dur="1000" fill="hold">
                                          <p:stCondLst>
                                            <p:cond delay="0"/>
                                          </p:stCondLst>
                                        </p:cTn>
                                        <p:tgtEl>
                                          <p:spTgt spid="7">
                                            <p:txEl>
                                              <p:pRg st="1" end="1"/>
                                            </p:txEl>
                                          </p:spTgt>
                                        </p:tgtEl>
                                        <p:attrNameLst>
                                          <p:attrName>ppt_y</p:attrName>
                                        </p:attrNameLst>
                                      </p:cBhvr>
                                    </p:anim>
                                    <p:animRot by="21600000">
                                      <p:cBhvr>
                                        <p:cTn id="24" dur="1000" fill="hold">
                                          <p:stCondLst>
                                            <p:cond delay="0"/>
                                          </p:stCondLst>
                                        </p:cTn>
                                        <p:tgtEl>
                                          <p:spTgt spid="7">
                                            <p:txEl>
                                              <p:pRg st="1" end="1"/>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7">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7">
                                            <p:txEl>
                                              <p:pRg st="2" end="2"/>
                                            </p:txEl>
                                          </p:spTgt>
                                        </p:tgtEl>
                                        <p:attrNameLst>
                                          <p:attrName>ppt_w</p:attrName>
                                        </p:attrNameLst>
                                      </p:cBhvr>
                                    </p:anim>
                                    <p:anim by="(#ppt_w*0.50)" calcmode="lin" valueType="num">
                                      <p:cBhvr>
                                        <p:cTn id="28" dur="500" decel="50000" autoRev="1" fill="hold">
                                          <p:stCondLst>
                                            <p:cond delay="0"/>
                                          </p:stCondLst>
                                        </p:cTn>
                                        <p:tgtEl>
                                          <p:spTgt spid="7">
                                            <p:txEl>
                                              <p:pRg st="2" end="2"/>
                                            </p:txEl>
                                          </p:spTgt>
                                        </p:tgtEl>
                                        <p:attrNameLst>
                                          <p:attrName>ppt_x</p:attrName>
                                        </p:attrNameLst>
                                      </p:cBhvr>
                                    </p:anim>
                                    <p:anim from="(-#ppt_h/2)" to="(#ppt_y)" calcmode="lin" valueType="num">
                                      <p:cBhvr>
                                        <p:cTn id="29" dur="1000" fill="hold">
                                          <p:stCondLst>
                                            <p:cond delay="0"/>
                                          </p:stCondLst>
                                        </p:cTn>
                                        <p:tgtEl>
                                          <p:spTgt spid="7">
                                            <p:txEl>
                                              <p:pRg st="2" end="2"/>
                                            </p:txEl>
                                          </p:spTgt>
                                        </p:tgtEl>
                                        <p:attrNameLst>
                                          <p:attrName>ppt_y</p:attrName>
                                        </p:attrNameLst>
                                      </p:cBhvr>
                                    </p:anim>
                                    <p:animRot by="21600000">
                                      <p:cBhvr>
                                        <p:cTn id="30" dur="1000" fill="hold">
                                          <p:stCondLst>
                                            <p:cond delay="0"/>
                                          </p:stCondLst>
                                        </p:cTn>
                                        <p:tgtEl>
                                          <p:spTgt spid="7">
                                            <p:txEl>
                                              <p:pRg st="2" end="2"/>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7">
                                            <p:txEl>
                                              <p:pRg st="3" end="3"/>
                                            </p:txEl>
                                          </p:spTgt>
                                        </p:tgtEl>
                                        <p:attrNameLst>
                                          <p:attrName>style.visibility</p:attrName>
                                        </p:attrNameLst>
                                      </p:cBhvr>
                                      <p:to>
                                        <p:strVal val="visible"/>
                                      </p:to>
                                    </p:set>
                                    <p:anim by="(-#ppt_w*2)" calcmode="lin" valueType="num">
                                      <p:cBhvr rctx="PPT">
                                        <p:cTn id="33" dur="500" autoRev="1" fill="hold">
                                          <p:stCondLst>
                                            <p:cond delay="0"/>
                                          </p:stCondLst>
                                        </p:cTn>
                                        <p:tgtEl>
                                          <p:spTgt spid="7">
                                            <p:txEl>
                                              <p:pRg st="3" end="3"/>
                                            </p:txEl>
                                          </p:spTgt>
                                        </p:tgtEl>
                                        <p:attrNameLst>
                                          <p:attrName>ppt_w</p:attrName>
                                        </p:attrNameLst>
                                      </p:cBhvr>
                                    </p:anim>
                                    <p:anim by="(#ppt_w*0.50)" calcmode="lin" valueType="num">
                                      <p:cBhvr>
                                        <p:cTn id="34" dur="500" decel="50000" autoRev="1" fill="hold">
                                          <p:stCondLst>
                                            <p:cond delay="0"/>
                                          </p:stCondLst>
                                        </p:cTn>
                                        <p:tgtEl>
                                          <p:spTgt spid="7">
                                            <p:txEl>
                                              <p:pRg st="3" end="3"/>
                                            </p:txEl>
                                          </p:spTgt>
                                        </p:tgtEl>
                                        <p:attrNameLst>
                                          <p:attrName>ppt_x</p:attrName>
                                        </p:attrNameLst>
                                      </p:cBhvr>
                                    </p:anim>
                                    <p:anim from="(-#ppt_h/2)" to="(#ppt_y)" calcmode="lin" valueType="num">
                                      <p:cBhvr>
                                        <p:cTn id="35" dur="1000" fill="hold">
                                          <p:stCondLst>
                                            <p:cond delay="0"/>
                                          </p:stCondLst>
                                        </p:cTn>
                                        <p:tgtEl>
                                          <p:spTgt spid="7">
                                            <p:txEl>
                                              <p:pRg st="3" end="3"/>
                                            </p:txEl>
                                          </p:spTgt>
                                        </p:tgtEl>
                                        <p:attrNameLst>
                                          <p:attrName>ppt_y</p:attrName>
                                        </p:attrNameLst>
                                      </p:cBhvr>
                                    </p:anim>
                                    <p:animRot by="21600000">
                                      <p:cBhvr>
                                        <p:cTn id="36" dur="1000" fill="hold">
                                          <p:stCondLst>
                                            <p:cond delay="0"/>
                                          </p:stCondLst>
                                        </p:cTn>
                                        <p:tgtEl>
                                          <p:spTgt spid="7">
                                            <p:txEl>
                                              <p:pRg st="3" end="3"/>
                                            </p:txEl>
                                          </p:spTgt>
                                        </p:tgtEl>
                                        <p:attrNameLst>
                                          <p:attrName>r</p:attrName>
                                        </p:attrNameLst>
                                      </p:cBhvr>
                                    </p:animRot>
                                  </p:childTnLst>
                                </p:cTn>
                              </p:par>
                              <p:par>
                                <p:cTn id="37" presetID="56" presetClass="entr" presetSubtype="0" fill="hold" nodeType="withEffect">
                                  <p:stCondLst>
                                    <p:cond delay="0"/>
                                  </p:stCondLst>
                                  <p:iterate type="lt">
                                    <p:tmPct val="10000"/>
                                  </p:iterate>
                                  <p:childTnLst>
                                    <p:set>
                                      <p:cBhvr>
                                        <p:cTn id="38" dur="1" fill="hold">
                                          <p:stCondLst>
                                            <p:cond delay="0"/>
                                          </p:stCondLst>
                                        </p:cTn>
                                        <p:tgtEl>
                                          <p:spTgt spid="7">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7">
                                            <p:txEl>
                                              <p:pRg st="4" end="4"/>
                                            </p:txEl>
                                          </p:spTgt>
                                        </p:tgtEl>
                                        <p:attrNameLst>
                                          <p:attrName>ppt_w</p:attrName>
                                        </p:attrNameLst>
                                      </p:cBhvr>
                                    </p:anim>
                                    <p:anim by="(#ppt_w*0.50)" calcmode="lin" valueType="num">
                                      <p:cBhvr>
                                        <p:cTn id="40" dur="500" decel="50000" autoRev="1" fill="hold">
                                          <p:stCondLst>
                                            <p:cond delay="0"/>
                                          </p:stCondLst>
                                        </p:cTn>
                                        <p:tgtEl>
                                          <p:spTgt spid="7">
                                            <p:txEl>
                                              <p:pRg st="4" end="4"/>
                                            </p:txEl>
                                          </p:spTgt>
                                        </p:tgtEl>
                                        <p:attrNameLst>
                                          <p:attrName>ppt_x</p:attrName>
                                        </p:attrNameLst>
                                      </p:cBhvr>
                                    </p:anim>
                                    <p:anim from="(-#ppt_h/2)" to="(#ppt_y)" calcmode="lin" valueType="num">
                                      <p:cBhvr>
                                        <p:cTn id="41" dur="1000" fill="hold">
                                          <p:stCondLst>
                                            <p:cond delay="0"/>
                                          </p:stCondLst>
                                        </p:cTn>
                                        <p:tgtEl>
                                          <p:spTgt spid="7">
                                            <p:txEl>
                                              <p:pRg st="4" end="4"/>
                                            </p:txEl>
                                          </p:spTgt>
                                        </p:tgtEl>
                                        <p:attrNameLst>
                                          <p:attrName>ppt_y</p:attrName>
                                        </p:attrNameLst>
                                      </p:cBhvr>
                                    </p:anim>
                                    <p:animRot by="21600000">
                                      <p:cBhvr>
                                        <p:cTn id="42" dur="1000" fill="hold">
                                          <p:stCondLst>
                                            <p:cond delay="0"/>
                                          </p:stCondLst>
                                        </p:cTn>
                                        <p:tgtEl>
                                          <p:spTgt spid="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76200" y="-152400"/>
            <a:ext cx="9144000" cy="1600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smtClean="0">
                <a:solidFill>
                  <a:srgbClr val="FF0000"/>
                </a:solidFill>
              </a:rPr>
              <a:t>المناظر التالية؟</a:t>
            </a:r>
            <a:endParaRPr lang="en-US" sz="8000" dirty="0">
              <a:solidFill>
                <a:srgbClr val="FF0000"/>
              </a:solidFill>
            </a:endParaRPr>
          </a:p>
        </p:txBody>
      </p:sp>
      <p:sp>
        <p:nvSpPr>
          <p:cNvPr id="5" name="Horizontal Scroll 4"/>
          <p:cNvSpPr/>
          <p:nvPr/>
        </p:nvSpPr>
        <p:spPr>
          <a:xfrm>
            <a:off x="0" y="1447800"/>
            <a:ext cx="9144000" cy="12618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rgbClr val="002060"/>
                </a:solidFill>
              </a:rPr>
              <a:t>درس اليوم</a:t>
            </a:r>
            <a:endParaRPr lang="en-US" sz="6000" dirty="0">
              <a:solidFill>
                <a:srgbClr val="002060"/>
              </a:solidFill>
            </a:endParaRPr>
          </a:p>
        </p:txBody>
      </p:sp>
      <p:sp>
        <p:nvSpPr>
          <p:cNvPr id="2" name="Horizontal Scroll 1"/>
          <p:cNvSpPr/>
          <p:nvPr/>
        </p:nvSpPr>
        <p:spPr>
          <a:xfrm>
            <a:off x="-76200" y="2895600"/>
            <a:ext cx="9220200"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bg1"/>
                </a:solidFill>
              </a:rPr>
              <a:t>بحث  التشريح عن(النظم الاسلام ديننا)</a:t>
            </a:r>
            <a:endParaRPr lang="en-US" sz="4400" dirty="0">
              <a:solidFill>
                <a:schemeClr val="bg1"/>
              </a:solidFill>
            </a:endParaRPr>
          </a:p>
        </p:txBody>
      </p:sp>
      <p:sp>
        <p:nvSpPr>
          <p:cNvPr id="3" name="Wave 2"/>
          <p:cNvSpPr/>
          <p:nvPr/>
        </p:nvSpPr>
        <p:spPr>
          <a:xfrm>
            <a:off x="0" y="4648200"/>
            <a:ext cx="9067800" cy="13716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FF00"/>
                </a:solidFill>
              </a:rPr>
              <a:t>الوحدة الاولي- الدرس الثالث-الصفحة-21</a:t>
            </a:r>
            <a:endParaRPr lang="en-US" sz="4000" dirty="0">
              <a:solidFill>
                <a:srgbClr val="FFFF00"/>
              </a:solidFill>
            </a:endParaRPr>
          </a:p>
        </p:txBody>
      </p:sp>
    </p:spTree>
    <p:extLst>
      <p:ext uri="{BB962C8B-B14F-4D97-AF65-F5344CB8AC3E}">
        <p14:creationId xmlns="" xmlns:p14="http://schemas.microsoft.com/office/powerpoint/2010/main" val="21405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5">
                                            <p:txEl>
                                              <p:pRg st="0" end="0"/>
                                            </p:txEl>
                                          </p:spTgt>
                                        </p:tgtEl>
                                        <p:attrNameLst>
                                          <p:attrName>ppt_w</p:attrName>
                                        </p:attrNameLst>
                                      </p:cBhvr>
                                    </p:anim>
                                    <p:anim by="(#ppt_w*0.50)" calcmode="lin" valueType="num">
                                      <p:cBhvr>
                                        <p:cTn id="26" dur="500" decel="50000" autoRev="1" fill="hold">
                                          <p:stCondLst>
                                            <p:cond delay="0"/>
                                          </p:stCondLst>
                                        </p:cTn>
                                        <p:tgtEl>
                                          <p:spTgt spid="5">
                                            <p:txEl>
                                              <p:pRg st="0" end="0"/>
                                            </p:txEl>
                                          </p:spTgt>
                                        </p:tgtEl>
                                        <p:attrNameLst>
                                          <p:attrName>ppt_x</p:attrName>
                                        </p:attrNameLst>
                                      </p:cBhvr>
                                    </p:anim>
                                    <p:anim from="(-#ppt_h/2)" to="(#ppt_y)" calcmode="lin" valueType="num">
                                      <p:cBhvr>
                                        <p:cTn id="27" dur="1000" fill="hold">
                                          <p:stCondLst>
                                            <p:cond delay="0"/>
                                          </p:stCondLst>
                                        </p:cTn>
                                        <p:tgtEl>
                                          <p:spTgt spid="5">
                                            <p:txEl>
                                              <p:pRg st="0" end="0"/>
                                            </p:txEl>
                                          </p:spTgt>
                                        </p:tgtEl>
                                        <p:attrNameLst>
                                          <p:attrName>ppt_y</p:attrName>
                                        </p:attrNameLst>
                                      </p:cBhvr>
                                    </p:anim>
                                    <p:animRot by="21600000">
                                      <p:cBhvr>
                                        <p:cTn id="28" dur="1000" fill="hold">
                                          <p:stCondLst>
                                            <p:cond delay="0"/>
                                          </p:stCondLst>
                                        </p:cTn>
                                        <p:tgtEl>
                                          <p:spTgt spid="5">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2">
                                            <p:txEl>
                                              <p:pRg st="0" end="0"/>
                                            </p:txEl>
                                          </p:spTgt>
                                        </p:tgtEl>
                                        <p:attrNameLst>
                                          <p:attrName>style.visibility</p:attrName>
                                        </p:attrNameLst>
                                      </p:cBhvr>
                                      <p:to>
                                        <p:strVal val="visible"/>
                                      </p:to>
                                    </p:set>
                                    <p:anim by="(-#ppt_w*2)" calcmode="lin" valueType="num">
                                      <p:cBhvr rctx="PPT">
                                        <p:cTn id="33" dur="500" autoRev="1" fill="hold">
                                          <p:stCondLst>
                                            <p:cond delay="0"/>
                                          </p:stCondLst>
                                        </p:cTn>
                                        <p:tgtEl>
                                          <p:spTgt spid="2">
                                            <p:txEl>
                                              <p:pRg st="0" end="0"/>
                                            </p:txEl>
                                          </p:spTgt>
                                        </p:tgtEl>
                                        <p:attrNameLst>
                                          <p:attrName>ppt_w</p:attrName>
                                        </p:attrNameLst>
                                      </p:cBhvr>
                                    </p:anim>
                                    <p:anim by="(#ppt_w*0.50)" calcmode="lin" valueType="num">
                                      <p:cBhvr>
                                        <p:cTn id="34" dur="500" decel="50000" autoRev="1" fill="hold">
                                          <p:stCondLst>
                                            <p:cond delay="0"/>
                                          </p:stCondLst>
                                        </p:cTn>
                                        <p:tgtEl>
                                          <p:spTgt spid="2">
                                            <p:txEl>
                                              <p:pRg st="0" end="0"/>
                                            </p:txEl>
                                          </p:spTgt>
                                        </p:tgtEl>
                                        <p:attrNameLst>
                                          <p:attrName>ppt_x</p:attrName>
                                        </p:attrNameLst>
                                      </p:cBhvr>
                                    </p:anim>
                                    <p:anim from="(-#ppt_h/2)" to="(#ppt_y)" calcmode="lin" valueType="num">
                                      <p:cBhvr>
                                        <p:cTn id="35" dur="1000" fill="hold">
                                          <p:stCondLst>
                                            <p:cond delay="0"/>
                                          </p:stCondLst>
                                        </p:cTn>
                                        <p:tgtEl>
                                          <p:spTgt spid="2">
                                            <p:txEl>
                                              <p:pRg st="0" end="0"/>
                                            </p:txEl>
                                          </p:spTgt>
                                        </p:tgtEl>
                                        <p:attrNameLst>
                                          <p:attrName>ppt_y</p:attrName>
                                        </p:attrNameLst>
                                      </p:cBhvr>
                                    </p:anim>
                                    <p:animRot by="21600000">
                                      <p:cBhvr>
                                        <p:cTn id="36" dur="1000" fill="hold">
                                          <p:stCondLst>
                                            <p:cond delay="0"/>
                                          </p:stCondLst>
                                        </p:cTn>
                                        <p:tgtEl>
                                          <p:spTgt spid="2">
                                            <p:txEl>
                                              <p:pRg st="0" end="0"/>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8" presetClass="entr" presetSubtype="0" accel="50000" fill="hold" nodeType="clickEffect">
                                  <p:stCondLst>
                                    <p:cond delay="0"/>
                                  </p:stCondLst>
                                  <p:iterate type="lt">
                                    <p:tmPct val="50000"/>
                                  </p:iterate>
                                  <p:childTnLst>
                                    <p:set>
                                      <p:cBhvr>
                                        <p:cTn id="40" dur="1" fill="hold">
                                          <p:stCondLst>
                                            <p:cond delay="0"/>
                                          </p:stCondLst>
                                        </p:cTn>
                                        <p:tgtEl>
                                          <p:spTgt spid="2">
                                            <p:txEl>
                                              <p:pRg st="0" end="0"/>
                                            </p:txEl>
                                          </p:spTgt>
                                        </p:tgtEl>
                                        <p:attrNameLst>
                                          <p:attrName>style.visibility</p:attrName>
                                        </p:attrNameLst>
                                      </p:cBhvr>
                                      <p:to>
                                        <p:strVal val="visible"/>
                                      </p:to>
                                    </p:set>
                                    <p:set>
                                      <p:cBhvr>
                                        <p:cTn id="41" dur="455" fill="hold">
                                          <p:stCondLst>
                                            <p:cond delay="0"/>
                                          </p:stCondLst>
                                        </p:cTn>
                                        <p:tgtEl>
                                          <p:spTgt spid="2">
                                            <p:txEl>
                                              <p:pRg st="0" end="0"/>
                                            </p:txEl>
                                          </p:spTgt>
                                        </p:tgtEl>
                                        <p:attrNameLst>
                                          <p:attrName>style.rotation</p:attrName>
                                        </p:attrNameLst>
                                      </p:cBhvr>
                                      <p:to>
                                        <p:strVal val="-45.0"/>
                                      </p:to>
                                    </p:set>
                                    <p:anim calcmode="lin" valueType="num">
                                      <p:cBhvr>
                                        <p:cTn id="42"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3">
                                            <p:txEl>
                                              <p:pRg st="0" end="0"/>
                                            </p:txEl>
                                          </p:spTgt>
                                        </p:tgtEl>
                                        <p:attrNameLst>
                                          <p:attrName>style.visibility</p:attrName>
                                        </p:attrNameLst>
                                      </p:cBhvr>
                                      <p:to>
                                        <p:strVal val="visible"/>
                                      </p:to>
                                    </p:set>
                                    <p:anim calcmode="lin" valueType="num">
                                      <p:cBhvr>
                                        <p:cTn id="5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0" y="0"/>
            <a:ext cx="9144000" cy="13716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rgbClr val="00B0F0"/>
                </a:solidFill>
              </a:rPr>
              <a:t>نتيجة التعليم</a:t>
            </a:r>
            <a:endParaRPr lang="en-US" sz="5400" dirty="0">
              <a:solidFill>
                <a:srgbClr val="00B0F0"/>
              </a:solidFill>
            </a:endParaRPr>
          </a:p>
        </p:txBody>
      </p:sp>
      <p:sp>
        <p:nvSpPr>
          <p:cNvPr id="5" name="TextBox 4"/>
          <p:cNvSpPr txBox="1"/>
          <p:nvPr/>
        </p:nvSpPr>
        <p:spPr>
          <a:xfrm>
            <a:off x="0" y="1752600"/>
            <a:ext cx="8229600" cy="3170099"/>
          </a:xfrm>
          <a:prstGeom prst="rect">
            <a:avLst/>
          </a:prstGeom>
          <a:noFill/>
        </p:spPr>
        <p:txBody>
          <a:bodyPr wrap="square" rtlCol="0">
            <a:spAutoFit/>
          </a:bodyPr>
          <a:lstStyle/>
          <a:p>
            <a:r>
              <a:rPr lang="ar-SA" sz="4000" dirty="0" smtClean="0">
                <a:solidFill>
                  <a:srgbClr val="FFC000"/>
                </a:solidFill>
              </a:rPr>
              <a:t>يعلم الطلاب بعد اختتام هذا الدرس        </a:t>
            </a:r>
          </a:p>
          <a:p>
            <a:r>
              <a:rPr lang="ar-SA" sz="4000" dirty="0" smtClean="0">
                <a:solidFill>
                  <a:srgbClr val="FFC000"/>
                </a:solidFill>
              </a:rPr>
              <a:t>يمكن الطلاب  مهارة الكلام  مهارة  </a:t>
            </a:r>
            <a:r>
              <a:rPr lang="ar-SA" sz="4000" dirty="0" smtClean="0">
                <a:solidFill>
                  <a:srgbClr val="FFC000"/>
                </a:solidFill>
              </a:rPr>
              <a:t>القراء          </a:t>
            </a:r>
            <a:r>
              <a:rPr lang="ar-SA" sz="4000" dirty="0" smtClean="0">
                <a:solidFill>
                  <a:srgbClr val="FFC000"/>
                </a:solidFill>
              </a:rPr>
              <a:t>مهارة الكاتبة   </a:t>
            </a:r>
            <a:r>
              <a:rPr lang="ar-SA" sz="4000" dirty="0" smtClean="0">
                <a:solidFill>
                  <a:srgbClr val="FFC000"/>
                </a:solidFill>
              </a:rPr>
              <a:t>                                 </a:t>
            </a:r>
            <a:endParaRPr lang="ar-SA" sz="4000" dirty="0" smtClean="0">
              <a:solidFill>
                <a:srgbClr val="FFC000"/>
              </a:solidFill>
            </a:endParaRPr>
          </a:p>
          <a:p>
            <a:r>
              <a:rPr lang="ar-SA" sz="4000" dirty="0" smtClean="0">
                <a:solidFill>
                  <a:srgbClr val="FFC000"/>
                </a:solidFill>
              </a:rPr>
              <a:t> تدريب  التشريح  </a:t>
            </a:r>
            <a:r>
              <a:rPr lang="ar-SA" sz="4000" dirty="0" smtClean="0">
                <a:solidFill>
                  <a:srgbClr val="FFC000"/>
                </a:solidFill>
              </a:rPr>
              <a:t>                                </a:t>
            </a:r>
            <a:endParaRPr lang="ar-SA" sz="4000" dirty="0" smtClean="0">
              <a:solidFill>
                <a:srgbClr val="FFC000"/>
              </a:solidFill>
            </a:endParaRPr>
          </a:p>
          <a:p>
            <a:r>
              <a:rPr lang="ar-SA" sz="4000" dirty="0" smtClean="0">
                <a:solidFill>
                  <a:srgbClr val="FFC000"/>
                </a:solidFill>
              </a:rPr>
              <a:t>كيف كذيت صنع  التشريح   </a:t>
            </a:r>
            <a:r>
              <a:rPr lang="ar-SA" sz="4000" dirty="0" smtClean="0">
                <a:solidFill>
                  <a:srgbClr val="FFC000"/>
                </a:solidFill>
              </a:rPr>
              <a:t>                  </a:t>
            </a:r>
            <a:endParaRPr lang="en-US" sz="4000" dirty="0">
              <a:solidFill>
                <a:srgbClr val="FFC000"/>
              </a:solidFill>
            </a:endParaRPr>
          </a:p>
        </p:txBody>
      </p:sp>
    </p:spTree>
    <p:extLst>
      <p:ext uri="{BB962C8B-B14F-4D97-AF65-F5344CB8AC3E}">
        <p14:creationId xmlns="" xmlns:p14="http://schemas.microsoft.com/office/powerpoint/2010/main" val="237421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5">
                                            <p:txEl>
                                              <p:pRg st="0" end="0"/>
                                            </p:txEl>
                                          </p:spTgt>
                                        </p:tgtEl>
                                        <p:attrNameLst>
                                          <p:attrName>ppt_w</p:attrName>
                                        </p:attrNameLst>
                                      </p:cBhvr>
                                    </p:anim>
                                    <p:anim by="(#ppt_w*0.50)" calcmode="lin" valueType="num">
                                      <p:cBhvr>
                                        <p:cTn id="26" dur="500" decel="50000" autoRev="1" fill="hold">
                                          <p:stCondLst>
                                            <p:cond delay="0"/>
                                          </p:stCondLst>
                                        </p:cTn>
                                        <p:tgtEl>
                                          <p:spTgt spid="5">
                                            <p:txEl>
                                              <p:pRg st="0" end="0"/>
                                            </p:txEl>
                                          </p:spTgt>
                                        </p:tgtEl>
                                        <p:attrNameLst>
                                          <p:attrName>ppt_x</p:attrName>
                                        </p:attrNameLst>
                                      </p:cBhvr>
                                    </p:anim>
                                    <p:anim from="(-#ppt_h/2)" to="(#ppt_y)" calcmode="lin" valueType="num">
                                      <p:cBhvr>
                                        <p:cTn id="27" dur="1000" fill="hold">
                                          <p:stCondLst>
                                            <p:cond delay="0"/>
                                          </p:stCondLst>
                                        </p:cTn>
                                        <p:tgtEl>
                                          <p:spTgt spid="5">
                                            <p:txEl>
                                              <p:pRg st="0" end="0"/>
                                            </p:txEl>
                                          </p:spTgt>
                                        </p:tgtEl>
                                        <p:attrNameLst>
                                          <p:attrName>ppt_y</p:attrName>
                                        </p:attrNameLst>
                                      </p:cBhvr>
                                    </p:anim>
                                    <p:animRot by="21600000">
                                      <p:cBhvr>
                                        <p:cTn id="28" dur="1000" fill="hold">
                                          <p:stCondLst>
                                            <p:cond delay="0"/>
                                          </p:stCondLst>
                                        </p:cTn>
                                        <p:tgtEl>
                                          <p:spTgt spid="5">
                                            <p:txEl>
                                              <p:pRg st="0" end="0"/>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5">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5">
                                            <p:txEl>
                                              <p:pRg st="1" end="1"/>
                                            </p:txEl>
                                          </p:spTgt>
                                        </p:tgtEl>
                                        <p:attrNameLst>
                                          <p:attrName>ppt_w</p:attrName>
                                        </p:attrNameLst>
                                      </p:cBhvr>
                                    </p:anim>
                                    <p:anim by="(#ppt_w*0.50)" calcmode="lin" valueType="num">
                                      <p:cBhvr>
                                        <p:cTn id="32" dur="500" decel="50000" autoRev="1" fill="hold">
                                          <p:stCondLst>
                                            <p:cond delay="0"/>
                                          </p:stCondLst>
                                        </p:cTn>
                                        <p:tgtEl>
                                          <p:spTgt spid="5">
                                            <p:txEl>
                                              <p:pRg st="1" end="1"/>
                                            </p:txEl>
                                          </p:spTgt>
                                        </p:tgtEl>
                                        <p:attrNameLst>
                                          <p:attrName>ppt_x</p:attrName>
                                        </p:attrNameLst>
                                      </p:cBhvr>
                                    </p:anim>
                                    <p:anim from="(-#ppt_h/2)" to="(#ppt_y)" calcmode="lin" valueType="num">
                                      <p:cBhvr>
                                        <p:cTn id="33" dur="1000" fill="hold">
                                          <p:stCondLst>
                                            <p:cond delay="0"/>
                                          </p:stCondLst>
                                        </p:cTn>
                                        <p:tgtEl>
                                          <p:spTgt spid="5">
                                            <p:txEl>
                                              <p:pRg st="1" end="1"/>
                                            </p:txEl>
                                          </p:spTgt>
                                        </p:tgtEl>
                                        <p:attrNameLst>
                                          <p:attrName>ppt_y</p:attrName>
                                        </p:attrNameLst>
                                      </p:cBhvr>
                                    </p:anim>
                                    <p:animRot by="21600000">
                                      <p:cBhvr>
                                        <p:cTn id="34" dur="1000" fill="hold">
                                          <p:stCondLst>
                                            <p:cond delay="0"/>
                                          </p:stCondLst>
                                        </p:cTn>
                                        <p:tgtEl>
                                          <p:spTgt spid="5">
                                            <p:txEl>
                                              <p:pRg st="1" end="1"/>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5">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5">
                                            <p:txEl>
                                              <p:pRg st="2" end="2"/>
                                            </p:txEl>
                                          </p:spTgt>
                                        </p:tgtEl>
                                        <p:attrNameLst>
                                          <p:attrName>ppt_w</p:attrName>
                                        </p:attrNameLst>
                                      </p:cBhvr>
                                    </p:anim>
                                    <p:anim by="(#ppt_w*0.50)" calcmode="lin" valueType="num">
                                      <p:cBhvr>
                                        <p:cTn id="38" dur="500" decel="50000" autoRev="1" fill="hold">
                                          <p:stCondLst>
                                            <p:cond delay="0"/>
                                          </p:stCondLst>
                                        </p:cTn>
                                        <p:tgtEl>
                                          <p:spTgt spid="5">
                                            <p:txEl>
                                              <p:pRg st="2" end="2"/>
                                            </p:txEl>
                                          </p:spTgt>
                                        </p:tgtEl>
                                        <p:attrNameLst>
                                          <p:attrName>ppt_x</p:attrName>
                                        </p:attrNameLst>
                                      </p:cBhvr>
                                    </p:anim>
                                    <p:anim from="(-#ppt_h/2)" to="(#ppt_y)" calcmode="lin" valueType="num">
                                      <p:cBhvr>
                                        <p:cTn id="39" dur="1000" fill="hold">
                                          <p:stCondLst>
                                            <p:cond delay="0"/>
                                          </p:stCondLst>
                                        </p:cTn>
                                        <p:tgtEl>
                                          <p:spTgt spid="5">
                                            <p:txEl>
                                              <p:pRg st="2" end="2"/>
                                            </p:txEl>
                                          </p:spTgt>
                                        </p:tgtEl>
                                        <p:attrNameLst>
                                          <p:attrName>ppt_y</p:attrName>
                                        </p:attrNameLst>
                                      </p:cBhvr>
                                    </p:anim>
                                    <p:animRot by="21600000">
                                      <p:cBhvr>
                                        <p:cTn id="40" dur="1000" fill="hold">
                                          <p:stCondLst>
                                            <p:cond delay="0"/>
                                          </p:stCondLst>
                                        </p:cTn>
                                        <p:tgtEl>
                                          <p:spTgt spid="5">
                                            <p:txEl>
                                              <p:pRg st="2" end="2"/>
                                            </p:txEl>
                                          </p:spTgt>
                                        </p:tgtEl>
                                        <p:attrNameLst>
                                          <p:attrName>r</p:attrName>
                                        </p:attrNameLst>
                                      </p:cBhvr>
                                    </p:animRot>
                                  </p:childTnLst>
                                </p:cTn>
                              </p:par>
                              <p:par>
                                <p:cTn id="41" presetID="56" presetClass="entr" presetSubtype="0" fill="hold" nodeType="withEffect">
                                  <p:stCondLst>
                                    <p:cond delay="0"/>
                                  </p:stCondLst>
                                  <p:iterate type="lt">
                                    <p:tmPct val="10000"/>
                                  </p:iterate>
                                  <p:childTnLst>
                                    <p:set>
                                      <p:cBhvr>
                                        <p:cTn id="42" dur="1" fill="hold">
                                          <p:stCondLst>
                                            <p:cond delay="0"/>
                                          </p:stCondLst>
                                        </p:cTn>
                                        <p:tgtEl>
                                          <p:spTgt spid="5">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5">
                                            <p:txEl>
                                              <p:pRg st="3" end="3"/>
                                            </p:txEl>
                                          </p:spTgt>
                                        </p:tgtEl>
                                        <p:attrNameLst>
                                          <p:attrName>ppt_w</p:attrName>
                                        </p:attrNameLst>
                                      </p:cBhvr>
                                    </p:anim>
                                    <p:anim by="(#ppt_w*0.50)" calcmode="lin" valueType="num">
                                      <p:cBhvr>
                                        <p:cTn id="44" dur="500" decel="50000" autoRev="1" fill="hold">
                                          <p:stCondLst>
                                            <p:cond delay="0"/>
                                          </p:stCondLst>
                                        </p:cTn>
                                        <p:tgtEl>
                                          <p:spTgt spid="5">
                                            <p:txEl>
                                              <p:pRg st="3" end="3"/>
                                            </p:txEl>
                                          </p:spTgt>
                                        </p:tgtEl>
                                        <p:attrNameLst>
                                          <p:attrName>ppt_x</p:attrName>
                                        </p:attrNameLst>
                                      </p:cBhvr>
                                    </p:anim>
                                    <p:anim from="(-#ppt_h/2)" to="(#ppt_y)" calcmode="lin" valueType="num">
                                      <p:cBhvr>
                                        <p:cTn id="45" dur="1000" fill="hold">
                                          <p:stCondLst>
                                            <p:cond delay="0"/>
                                          </p:stCondLst>
                                        </p:cTn>
                                        <p:tgtEl>
                                          <p:spTgt spid="5">
                                            <p:txEl>
                                              <p:pRg st="3" end="3"/>
                                            </p:txEl>
                                          </p:spTgt>
                                        </p:tgtEl>
                                        <p:attrNameLst>
                                          <p:attrName>ppt_y</p:attrName>
                                        </p:attrNameLst>
                                      </p:cBhvr>
                                    </p:anim>
                                    <p:animRot by="21600000">
                                      <p:cBhvr>
                                        <p:cTn id="46" dur="1000" fill="hold">
                                          <p:stCondLst>
                                            <p:cond delay="0"/>
                                          </p:stCondLst>
                                        </p:cTn>
                                        <p:tgtEl>
                                          <p:spTgt spid="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152400"/>
            <a:ext cx="914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smtClean="0">
                <a:solidFill>
                  <a:srgbClr val="FF0000"/>
                </a:solidFill>
              </a:rPr>
              <a:t>درس التشريح</a:t>
            </a:r>
            <a:endParaRPr lang="en-US" sz="8000" dirty="0">
              <a:solidFill>
                <a:srgbClr val="FF0000"/>
              </a:solidFill>
            </a:endParaRPr>
          </a:p>
        </p:txBody>
      </p:sp>
      <p:sp>
        <p:nvSpPr>
          <p:cNvPr id="5" name="Horizontal Scroll 4"/>
          <p:cNvSpPr/>
          <p:nvPr/>
        </p:nvSpPr>
        <p:spPr>
          <a:xfrm>
            <a:off x="0" y="1600200"/>
            <a:ext cx="9144000" cy="1981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002060"/>
                </a:solidFill>
              </a:rPr>
              <a:t>المأخذ: </a:t>
            </a:r>
            <a:r>
              <a:rPr lang="ar-SA" sz="3600" smtClean="0">
                <a:solidFill>
                  <a:srgbClr val="002060"/>
                </a:solidFill>
              </a:rPr>
              <a:t>ان العبارة </a:t>
            </a:r>
            <a:r>
              <a:rPr lang="ar-SA" sz="3600" dirty="0" smtClean="0">
                <a:solidFill>
                  <a:srgbClr val="002060"/>
                </a:solidFill>
              </a:rPr>
              <a:t>المذكوة مأخوذة من القصيدة المسماة الاسلام ديننا من الكتاب اللغة العربية الاتصالية للداخل</a:t>
            </a:r>
            <a:endParaRPr lang="en-US" sz="3600" dirty="0">
              <a:solidFill>
                <a:srgbClr val="002060"/>
              </a:solidFill>
            </a:endParaRPr>
          </a:p>
        </p:txBody>
      </p:sp>
      <p:sp>
        <p:nvSpPr>
          <p:cNvPr id="6" name="Horizontal Scroll 5"/>
          <p:cNvSpPr/>
          <p:nvPr/>
        </p:nvSpPr>
        <p:spPr>
          <a:xfrm>
            <a:off x="-152400" y="3581400"/>
            <a:ext cx="9296400" cy="24048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rgbClr val="C00000"/>
                </a:solidFill>
              </a:rPr>
              <a:t>المناسبة:بين الشاعر  أضحي الاسلام لنا دينا وجميع الكون لنا وطنا</a:t>
            </a:r>
            <a:endParaRPr lang="en-US" sz="4400" dirty="0">
              <a:solidFill>
                <a:srgbClr val="C00000"/>
              </a:solidFill>
            </a:endParaRPr>
          </a:p>
        </p:txBody>
      </p:sp>
      <p:sp>
        <p:nvSpPr>
          <p:cNvPr id="7" name="Horizontal Scroll 6"/>
          <p:cNvSpPr/>
          <p:nvPr/>
        </p:nvSpPr>
        <p:spPr>
          <a:xfrm>
            <a:off x="0" y="6096000"/>
            <a:ext cx="9144000" cy="762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FF00"/>
                </a:solidFill>
              </a:rPr>
              <a:t>انظر الي الصفحة الاتية</a:t>
            </a:r>
            <a:endParaRPr lang="en-US" sz="4000" dirty="0">
              <a:solidFill>
                <a:srgbClr val="FFFF00"/>
              </a:solidFill>
            </a:endParaRPr>
          </a:p>
        </p:txBody>
      </p:sp>
    </p:spTree>
    <p:extLst>
      <p:ext uri="{BB962C8B-B14F-4D97-AF65-F5344CB8AC3E}">
        <p14:creationId xmlns="" xmlns:p14="http://schemas.microsoft.com/office/powerpoint/2010/main" val="39826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5">
                                            <p:txEl>
                                              <p:pRg st="0" end="0"/>
                                            </p:txEl>
                                          </p:spTgt>
                                        </p:tgtEl>
                                        <p:attrNameLst>
                                          <p:attrName>ppt_w</p:attrName>
                                        </p:attrNameLst>
                                      </p:cBhvr>
                                    </p:anim>
                                    <p:anim by="(#ppt_w*0.50)" calcmode="lin" valueType="num">
                                      <p:cBhvr>
                                        <p:cTn id="15" dur="500" decel="50000" autoRev="1" fill="hold">
                                          <p:stCondLst>
                                            <p:cond delay="0"/>
                                          </p:stCondLst>
                                        </p:cTn>
                                        <p:tgtEl>
                                          <p:spTgt spid="5">
                                            <p:txEl>
                                              <p:pRg st="0" end="0"/>
                                            </p:txEl>
                                          </p:spTgt>
                                        </p:tgtEl>
                                        <p:attrNameLst>
                                          <p:attrName>ppt_x</p:attrName>
                                        </p:attrNameLst>
                                      </p:cBhvr>
                                    </p:anim>
                                    <p:anim from="(-#ppt_h/2)" to="(#ppt_y)" calcmode="lin" valueType="num">
                                      <p:cBhvr>
                                        <p:cTn id="16" dur="1000" fill="hold">
                                          <p:stCondLst>
                                            <p:cond delay="0"/>
                                          </p:stCondLst>
                                        </p:cTn>
                                        <p:tgtEl>
                                          <p:spTgt spid="5">
                                            <p:txEl>
                                              <p:pRg st="0" end="0"/>
                                            </p:txEl>
                                          </p:spTgt>
                                        </p:tgtEl>
                                        <p:attrNameLst>
                                          <p:attrName>ppt_y</p:attrName>
                                        </p:attrNameLst>
                                      </p:cBhvr>
                                    </p:anim>
                                    <p:animRot by="21600000">
                                      <p:cBhvr>
                                        <p:cTn id="17" dur="1000" fill="hold">
                                          <p:stCondLst>
                                            <p:cond delay="0"/>
                                          </p:stCondLst>
                                        </p:cTn>
                                        <p:tgtEl>
                                          <p:spTgt spid="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anim calcmode="lin" valueType="num">
                                      <p:cBhvr>
                                        <p:cTn id="23"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800" decel="100000"/>
                                        <p:tgtEl>
                                          <p:spTgt spid="7">
                                            <p:txEl>
                                              <p:pRg st="0" end="0"/>
                                            </p:txEl>
                                          </p:spTgt>
                                        </p:tgtEl>
                                      </p:cBhvr>
                                    </p:animEffect>
                                    <p:anim calcmode="lin" valueType="num">
                                      <p:cBhvr>
                                        <p:cTn id="31"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990600"/>
            <a:ext cx="9144000" cy="8458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FF0000"/>
                </a:solidFill>
              </a:rPr>
              <a:t>التشريح</a:t>
            </a:r>
            <a:r>
              <a:rPr lang="ar-SA" sz="3600" dirty="0" smtClean="0">
                <a:solidFill>
                  <a:srgbClr val="002060"/>
                </a:solidFill>
              </a:rPr>
              <a:t>: ان الله تعالي اعطي الاسلام دينا لجميع الناس سواء كان عربيا ام عجميا اسودام ابيض  قال الله تعالي ان الدين عند الله الاسلام  المسلون احق ان يرثوا  الارض قال الشاعر  جميع الكون وطن للمسلمين</a:t>
            </a:r>
          </a:p>
          <a:p>
            <a:pPr algn="ctr"/>
            <a:r>
              <a:rPr lang="ar-SA" sz="3600" dirty="0" smtClean="0">
                <a:solidFill>
                  <a:srgbClr val="002060"/>
                </a:solidFill>
              </a:rPr>
              <a:t>الحاصل:علينا ان نحب الاسلام  ونبلغه في نواحي العالم حتي يصير  الاسلام دينا لجميع الناس</a:t>
            </a:r>
            <a:endParaRPr lang="en-US" sz="3600" dirty="0">
              <a:solidFill>
                <a:srgbClr val="002060"/>
              </a:solidFill>
            </a:endParaRPr>
          </a:p>
        </p:txBody>
      </p:sp>
    </p:spTree>
    <p:extLst>
      <p:ext uri="{BB962C8B-B14F-4D97-AF65-F5344CB8AC3E}">
        <p14:creationId xmlns="" xmlns:p14="http://schemas.microsoft.com/office/powerpoint/2010/main" val="30346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304800"/>
            <a:ext cx="91440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800" dirty="0" smtClean="0">
                <a:solidFill>
                  <a:srgbClr val="FF0000"/>
                </a:solidFill>
              </a:rPr>
              <a:t>التقدير</a:t>
            </a:r>
            <a:endParaRPr lang="en-US" sz="8800" dirty="0">
              <a:solidFill>
                <a:srgbClr val="FF0000"/>
              </a:solidFill>
            </a:endParaRPr>
          </a:p>
        </p:txBody>
      </p:sp>
      <p:sp>
        <p:nvSpPr>
          <p:cNvPr id="5" name="Horizontal Scroll 4"/>
          <p:cNvSpPr/>
          <p:nvPr/>
        </p:nvSpPr>
        <p:spPr>
          <a:xfrm>
            <a:off x="3429000" y="1219200"/>
            <a:ext cx="5715000" cy="13380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solidFill>
                  <a:srgbClr val="002060"/>
                </a:solidFill>
              </a:rPr>
              <a:t>عمل الزواجي</a:t>
            </a:r>
            <a:endParaRPr lang="en-US" sz="6600" dirty="0">
              <a:solidFill>
                <a:srgbClr val="002060"/>
              </a:solidFill>
            </a:endParaRPr>
          </a:p>
        </p:txBody>
      </p:sp>
      <p:sp>
        <p:nvSpPr>
          <p:cNvPr id="7" name="Horizontal Scroll 6"/>
          <p:cNvSpPr/>
          <p:nvPr/>
        </p:nvSpPr>
        <p:spPr>
          <a:xfrm>
            <a:off x="0" y="6019800"/>
            <a:ext cx="9144000" cy="990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rgbClr val="FFFF00"/>
                </a:solidFill>
              </a:rPr>
              <a:t>اشرعوا تدريب التشريح زوجيا</a:t>
            </a:r>
            <a:endParaRPr lang="en-US" sz="5400" dirty="0">
              <a:solidFill>
                <a:srgbClr val="FFFF00"/>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362200"/>
            <a:ext cx="9144000" cy="3810000"/>
          </a:xfrm>
          <a:prstGeom prst="rect">
            <a:avLst/>
          </a:prstGeom>
        </p:spPr>
      </p:pic>
    </p:spTree>
    <p:extLst>
      <p:ext uri="{BB962C8B-B14F-4D97-AF65-F5344CB8AC3E}">
        <p14:creationId xmlns="" xmlns:p14="http://schemas.microsoft.com/office/powerpoint/2010/main" val="422684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7">
                                            <p:txEl>
                                              <p:pRg st="0" end="0"/>
                                            </p:txEl>
                                          </p:spTgt>
                                        </p:tgtEl>
                                        <p:attrNameLst>
                                          <p:attrName>style.visibility</p:attrName>
                                        </p:attrNameLst>
                                      </p:cBhvr>
                                      <p:to>
                                        <p:strVal val="visible"/>
                                      </p:to>
                                    </p:set>
                                    <p:anim by="(-#ppt_w*2)" calcmode="lin" valueType="num">
                                      <p:cBhvr rctx="PPT">
                                        <p:cTn id="24" dur="500" autoRev="1" fill="hold">
                                          <p:stCondLst>
                                            <p:cond delay="0"/>
                                          </p:stCondLst>
                                        </p:cTn>
                                        <p:tgtEl>
                                          <p:spTgt spid="7">
                                            <p:txEl>
                                              <p:pRg st="0" end="0"/>
                                            </p:txEl>
                                          </p:spTgt>
                                        </p:tgtEl>
                                        <p:attrNameLst>
                                          <p:attrName>ppt_w</p:attrName>
                                        </p:attrNameLst>
                                      </p:cBhvr>
                                    </p:anim>
                                    <p:anim by="(#ppt_w*0.50)" calcmode="lin" valueType="num">
                                      <p:cBhvr>
                                        <p:cTn id="25" dur="500" decel="50000" autoRev="1" fill="hold">
                                          <p:stCondLst>
                                            <p:cond delay="0"/>
                                          </p:stCondLst>
                                        </p:cTn>
                                        <p:tgtEl>
                                          <p:spTgt spid="7">
                                            <p:txEl>
                                              <p:pRg st="0" end="0"/>
                                            </p:txEl>
                                          </p:spTgt>
                                        </p:tgtEl>
                                        <p:attrNameLst>
                                          <p:attrName>ppt_x</p:attrName>
                                        </p:attrNameLst>
                                      </p:cBhvr>
                                    </p:anim>
                                    <p:anim from="(-#ppt_h/2)" to="(#ppt_y)" calcmode="lin" valueType="num">
                                      <p:cBhvr>
                                        <p:cTn id="26" dur="1000" fill="hold">
                                          <p:stCondLst>
                                            <p:cond delay="0"/>
                                          </p:stCondLst>
                                        </p:cTn>
                                        <p:tgtEl>
                                          <p:spTgt spid="7">
                                            <p:txEl>
                                              <p:pRg st="0" end="0"/>
                                            </p:txEl>
                                          </p:spTgt>
                                        </p:tgtEl>
                                        <p:attrNameLst>
                                          <p:attrName>ppt_y</p:attrName>
                                        </p:attrNameLst>
                                      </p:cBhvr>
                                    </p:anim>
                                    <p:animRot by="21600000">
                                      <p:cBhvr>
                                        <p:cTn id="27" dur="1000" fill="hold">
                                          <p:stCondLst>
                                            <p:cond delay="0"/>
                                          </p:stCondLst>
                                        </p:cTn>
                                        <p:tgtEl>
                                          <p:spTgt spid="7">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76200" y="-228600"/>
            <a:ext cx="92202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smtClean="0">
                <a:solidFill>
                  <a:srgbClr val="002060"/>
                </a:solidFill>
              </a:rPr>
              <a:t>الواحب المنزلي</a:t>
            </a:r>
            <a:endParaRPr lang="en-US" sz="8000" dirty="0">
              <a:solidFill>
                <a:srgbClr val="002060"/>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83" y="1143000"/>
            <a:ext cx="9144000" cy="4572000"/>
          </a:xfrm>
          <a:prstGeom prst="rect">
            <a:avLst/>
          </a:prstGeom>
        </p:spPr>
      </p:pic>
      <p:sp>
        <p:nvSpPr>
          <p:cNvPr id="6" name="Horizontal Scroll 5"/>
          <p:cNvSpPr/>
          <p:nvPr/>
        </p:nvSpPr>
        <p:spPr>
          <a:xfrm>
            <a:off x="-99811" y="5715000"/>
            <a:ext cx="9220200" cy="990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smtClean="0">
                <a:solidFill>
                  <a:schemeClr val="bg1"/>
                </a:solidFill>
              </a:rPr>
              <a:t>احفظوا التشريح جيدا</a:t>
            </a:r>
            <a:endParaRPr lang="en-US" sz="5400" dirty="0">
              <a:solidFill>
                <a:schemeClr val="bg1"/>
              </a:solidFill>
            </a:endParaRPr>
          </a:p>
        </p:txBody>
      </p:sp>
    </p:spTree>
    <p:extLst>
      <p:ext uri="{BB962C8B-B14F-4D97-AF65-F5344CB8AC3E}">
        <p14:creationId xmlns="" xmlns:p14="http://schemas.microsoft.com/office/powerpoint/2010/main" val="295241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328</TotalTime>
  <Words>191</Words>
  <Application>Microsoft Office PowerPoint</Application>
  <PresentationFormat>On-screen Show (4:3)</PresentationFormat>
  <Paragraphs>38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BlackTie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Mc</cp:lastModifiedBy>
  <cp:revision>50</cp:revision>
  <dcterms:created xsi:type="dcterms:W3CDTF">2018-02-25T06:42:01Z</dcterms:created>
  <dcterms:modified xsi:type="dcterms:W3CDTF">2019-11-04T15:23:56Z</dcterms:modified>
</cp:coreProperties>
</file>