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91" r:id="rId2"/>
    <p:sldId id="256" r:id="rId3"/>
    <p:sldId id="286" r:id="rId4"/>
    <p:sldId id="265" r:id="rId5"/>
    <p:sldId id="295" r:id="rId6"/>
    <p:sldId id="277" r:id="rId7"/>
    <p:sldId id="278" r:id="rId8"/>
    <p:sldId id="279" r:id="rId9"/>
    <p:sldId id="305" r:id="rId10"/>
    <p:sldId id="297" r:id="rId11"/>
    <p:sldId id="300" r:id="rId12"/>
    <p:sldId id="302" r:id="rId13"/>
    <p:sldId id="303" r:id="rId14"/>
    <p:sldId id="299" r:id="rId15"/>
    <p:sldId id="280" r:id="rId16"/>
    <p:sldId id="294" r:id="rId17"/>
    <p:sldId id="274" r:id="rId18"/>
    <p:sldId id="273" r:id="rId19"/>
    <p:sldId id="301" r:id="rId20"/>
    <p:sldId id="275" r:id="rId21"/>
    <p:sldId id="30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458" autoAdjust="0"/>
  </p:normalViewPr>
  <p:slideViewPr>
    <p:cSldViewPr snapToGrid="0">
      <p:cViewPr varScale="1">
        <p:scale>
          <a:sx n="63" d="100"/>
          <a:sy n="63" d="100"/>
        </p:scale>
        <p:origin x="1620" y="6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52D4-275F-4B87-8D02-9F4390CFD303}" type="datetimeFigureOut">
              <a:rPr lang="en-US" smtClean="0"/>
              <a:t>11/18/2019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FE062-C944-4EE8-B963-7F5EF0C2073E}" type="slidenum">
              <a:rPr lang="en-US" smtClean="0"/>
              <a:t>‹#›</a:t>
            </a:fld>
            <a:endParaRPr lang="en-US"/>
          </a:p>
        </p:txBody>
      </p:sp>
    </p:spTree>
    <p:extLst>
      <p:ext uri="{BB962C8B-B14F-4D97-AF65-F5344CB8AC3E}">
        <p14:creationId xmlns:p14="http://schemas.microsoft.com/office/powerpoint/2010/main" val="400834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স্বাগতমের</a:t>
            </a:r>
            <a:r>
              <a:rPr lang="bn-BD" baseline="0" dirty="0" smtClean="0"/>
              <a:t> ছবিটি বিগ ব্যাং –এর।</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2</a:t>
            </a:fld>
            <a:endParaRPr lang="en-US"/>
          </a:p>
        </p:txBody>
      </p:sp>
    </p:spTree>
    <p:extLst>
      <p:ext uri="{BB962C8B-B14F-4D97-AF65-F5344CB8AC3E}">
        <p14:creationId xmlns:p14="http://schemas.microsoft.com/office/powerpoint/2010/main" val="139738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t>এরপর</a:t>
            </a:r>
            <a:r>
              <a:rPr lang="bn-BD" baseline="0" dirty="0" smtClean="0"/>
              <a:t> বস্তুগুলো ঠান্ডা হয়ে অন্যান্য গ্রহ নক্ষত্র সৃষ্টি হয়।</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13</a:t>
            </a:fld>
            <a:endParaRPr lang="en-US"/>
          </a:p>
        </p:txBody>
      </p:sp>
    </p:spTree>
    <p:extLst>
      <p:ext uri="{BB962C8B-B14F-4D97-AF65-F5344CB8AC3E}">
        <p14:creationId xmlns:p14="http://schemas.microsoft.com/office/powerpoint/2010/main" val="2039325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t>শিক্ষক</a:t>
            </a:r>
            <a:r>
              <a:rPr lang="bn-BD" baseline="0" dirty="0" smtClean="0"/>
              <a:t> শিক্ষার্থীদের ৫ টি দলে ভাগ করতে পারেন। প্রত্যেক দলে একটি করে বেলুন দেবেন। বেলুনে মার্কার কলম দিয়ে কয়েকটি বিন্দু এঁকে দেবেন। এখন বেলুন ফুঁ দিয়ে ফোলাতে হবে। দেখা যাবে, বিন্দুগলো পরষ্পর থেকে দূরে সরে যাচ্ছে।</a:t>
            </a:r>
            <a:r>
              <a:rPr lang="en-US" baseline="0" dirty="0" smtClean="0"/>
              <a:t> </a:t>
            </a:r>
            <a:r>
              <a:rPr lang="bn-BD" baseline="0" smtClean="0"/>
              <a:t>দলীয় কাজ দেয়া সম্ভবপর না হলে শিক্ষার্থীদের সহায়তায় প্রদর্শন পদ্ধতিতে কাজ দেয়া যেতে পারে।</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14</a:t>
            </a:fld>
            <a:endParaRPr lang="en-US"/>
          </a:p>
        </p:txBody>
      </p:sp>
    </p:spTree>
    <p:extLst>
      <p:ext uri="{BB962C8B-B14F-4D97-AF65-F5344CB8AC3E}">
        <p14:creationId xmlns:p14="http://schemas.microsoft.com/office/powerpoint/2010/main" val="170617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t>মহাবিশ্বের সকল শক্তি,</a:t>
            </a:r>
            <a:r>
              <a:rPr lang="bn-BD" baseline="0" dirty="0" smtClean="0"/>
              <a:t> পদার্থ, মহাকাশ সব কিছু এই বিস্ফোরণ থেকে সৃষ্টি হয়েছে। সূর্য যখন সৃষ্টি হয় তখন তার কিছু অবশিষ্ট অংশ মহাকাশে ধুলিকণার মত ভেসে বেড়িয়েছে। তারপর এখন থেকে প্রায় সাড়ে চার বিলিয়ন বছর পূর্বে এই ধুলি কণা একত্রিত হয়ে পৃথিবী সৃষ্টি হয়েছে।</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15</a:t>
            </a:fld>
            <a:endParaRPr lang="en-US"/>
          </a:p>
        </p:txBody>
      </p:sp>
    </p:spTree>
    <p:extLst>
      <p:ext uri="{BB962C8B-B14F-4D97-AF65-F5344CB8AC3E}">
        <p14:creationId xmlns:p14="http://schemas.microsoft.com/office/powerpoint/2010/main" val="816679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t>শিক্ষার্থীদের</a:t>
            </a:r>
            <a:r>
              <a:rPr lang="bn-BD" baseline="0" dirty="0" smtClean="0"/>
              <a:t> প্রয়োজনে সহযোগিতা করবেন। আধুনিক তত্ত্ব গ্রহনযোগ্য, এর পক্ষে শিক্ষার্থীরা মহাবিস্ফোরণ তত্ত্ব ও মহাবিশ্ব সম্প্রসারণ তত্ত্ব উপস্থাপন করবে।</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16</a:t>
            </a:fld>
            <a:endParaRPr lang="en-US"/>
          </a:p>
        </p:txBody>
      </p:sp>
    </p:spTree>
    <p:extLst>
      <p:ext uri="{BB962C8B-B14F-4D97-AF65-F5344CB8AC3E}">
        <p14:creationId xmlns:p14="http://schemas.microsoft.com/office/powerpoint/2010/main" val="46569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sz="2800" dirty="0" smtClean="0"/>
              <a:t>শিক্ষার্থীদের</a:t>
            </a:r>
            <a:r>
              <a:rPr lang="bn-BD" sz="2800" baseline="0" dirty="0" smtClean="0"/>
              <a:t> এলোমেলো করেও প্রশ্ন করা যেতে পারে। যেমন ১নং এর পর ৪ নং প্রশ্ন। ১) দুইটি    ২) প্রাচীন চীনের রুপকথা, আধুনিক তত্ত্ব।  ৩) বিগ ব্যাং বা মহাবিস্ফোরণ তত্ত্ব। ৪) মহাবিশ্ব এখন ও বিস্তৃত হচ্ছে।</a:t>
            </a:r>
            <a:endParaRPr lang="en-US" sz="2800" dirty="0"/>
          </a:p>
        </p:txBody>
      </p:sp>
      <p:sp>
        <p:nvSpPr>
          <p:cNvPr id="4" name="Slide Number Placeholder 3"/>
          <p:cNvSpPr>
            <a:spLocks noGrp="1"/>
          </p:cNvSpPr>
          <p:nvPr>
            <p:ph type="sldNum" sz="quarter" idx="10"/>
          </p:nvPr>
        </p:nvSpPr>
        <p:spPr/>
        <p:txBody>
          <a:bodyPr/>
          <a:lstStyle/>
          <a:p>
            <a:fld id="{421FE062-C944-4EE8-B963-7F5EF0C2073E}" type="slidenum">
              <a:rPr lang="en-US" smtClean="0"/>
              <a:t>17</a:t>
            </a:fld>
            <a:endParaRPr lang="en-US"/>
          </a:p>
        </p:txBody>
      </p:sp>
    </p:spTree>
    <p:extLst>
      <p:ext uri="{BB962C8B-B14F-4D97-AF65-F5344CB8AC3E}">
        <p14:creationId xmlns:p14="http://schemas.microsoft.com/office/powerpoint/2010/main" val="4118422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smtClean="0"/>
              <a:t>ক্যালেন্ডারের উল্টাপাতায়</a:t>
            </a:r>
            <a:r>
              <a:rPr lang="bn-BD" baseline="0" smtClean="0"/>
              <a:t> অথবা পোস্টার পেপারে শিক্ষক বাড়ির কাজ করে আনার কথা বলতে পারেন।</a:t>
            </a:r>
            <a:endParaRPr lang="en-US"/>
          </a:p>
        </p:txBody>
      </p:sp>
      <p:sp>
        <p:nvSpPr>
          <p:cNvPr id="4" name="Slide Number Placeholder 3"/>
          <p:cNvSpPr>
            <a:spLocks noGrp="1"/>
          </p:cNvSpPr>
          <p:nvPr>
            <p:ph type="sldNum" sz="quarter" idx="10"/>
          </p:nvPr>
        </p:nvSpPr>
        <p:spPr/>
        <p:txBody>
          <a:bodyPr/>
          <a:lstStyle/>
          <a:p>
            <a:fld id="{421FE062-C944-4EE8-B963-7F5EF0C2073E}" type="slidenum">
              <a:rPr lang="en-US" smtClean="0"/>
              <a:t>18</a:t>
            </a:fld>
            <a:endParaRPr lang="en-US"/>
          </a:p>
        </p:txBody>
      </p:sp>
    </p:spTree>
    <p:extLst>
      <p:ext uri="{BB962C8B-B14F-4D97-AF65-F5344CB8AC3E}">
        <p14:creationId xmlns:p14="http://schemas.microsoft.com/office/powerpoint/2010/main" val="197245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20</a:t>
            </a:fld>
            <a:endParaRPr lang="en-US"/>
          </a:p>
        </p:txBody>
      </p:sp>
    </p:spTree>
    <p:extLst>
      <p:ext uri="{BB962C8B-B14F-4D97-AF65-F5344CB8AC3E}">
        <p14:creationId xmlns:p14="http://schemas.microsoft.com/office/powerpoint/2010/main" val="83601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পৃথিবী,</a:t>
            </a:r>
            <a:r>
              <a:rPr lang="bn-BD" baseline="0" dirty="0" smtClean="0">
                <a:latin typeface="NikoshBAN" panose="02000000000000000000" pitchFamily="2" charset="0"/>
                <a:cs typeface="NikoshBAN" panose="02000000000000000000" pitchFamily="2" charset="0"/>
              </a:rPr>
              <a:t> চাঁদ, সূর্যের ছবি স্ক্রিনে আসার পর শিক্ষার্থীরা বলবে </a:t>
            </a:r>
            <a:r>
              <a:rPr lang="bn-BD" dirty="0" smtClean="0">
                <a:latin typeface="NikoshBAN" panose="02000000000000000000" pitchFamily="2" charset="0"/>
                <a:cs typeface="NikoshBAN" panose="02000000000000000000" pitchFamily="2" charset="0"/>
              </a:rPr>
              <a:t>পৃথিবী,</a:t>
            </a:r>
            <a:r>
              <a:rPr lang="bn-BD" baseline="0" dirty="0" smtClean="0">
                <a:latin typeface="NikoshBAN" panose="02000000000000000000" pitchFamily="2" charset="0"/>
                <a:cs typeface="NikoshBAN" panose="02000000000000000000" pitchFamily="2" charset="0"/>
              </a:rPr>
              <a:t> চাঁদ, সূর্য । তারপর স্ক্রিনে লেখা আসবে </a:t>
            </a:r>
            <a:r>
              <a:rPr lang="bn-BD" dirty="0" smtClean="0">
                <a:latin typeface="NikoshBAN" panose="02000000000000000000" pitchFamily="2" charset="0"/>
                <a:cs typeface="NikoshBAN" panose="02000000000000000000" pitchFamily="2" charset="0"/>
              </a:rPr>
              <a:t>পৃথিবী,</a:t>
            </a:r>
            <a:r>
              <a:rPr lang="bn-BD" baseline="0" dirty="0" smtClean="0">
                <a:latin typeface="NikoshBAN" panose="02000000000000000000" pitchFamily="2" charset="0"/>
                <a:cs typeface="NikoshBAN" panose="02000000000000000000" pitchFamily="2" charset="0"/>
              </a:rPr>
              <a:t> চাঁদ, সূর্য।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4</a:t>
            </a:fld>
            <a:endParaRPr lang="en-US"/>
          </a:p>
        </p:txBody>
      </p:sp>
    </p:spTree>
    <p:extLst>
      <p:ext uri="{BB962C8B-B14F-4D97-AF65-F5344CB8AC3E}">
        <p14:creationId xmlns:p14="http://schemas.microsoft.com/office/powerpoint/2010/main" val="110957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ছবিটির বিষয়ে শিক্ষার্থীদের এক মিনিটের মতামত নিতে পারেন। শিক্ষার্থীরা কি কি দেখতে পাচ্ছে।</a:t>
            </a:r>
            <a:r>
              <a:rPr lang="en-US" baseline="0" dirty="0" smtClean="0"/>
              <a:t> </a:t>
            </a:r>
            <a:r>
              <a:rPr lang="bn-BD" baseline="0" dirty="0" smtClean="0"/>
              <a:t>তারপর প্রশ্ন করা হবে এগুলো কিভাবে এল। শিক্ষার্থীদের ২ মিনিট চিন্তা করার সুযোগ দেয়া যেতে পারে।</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5</a:t>
            </a:fld>
            <a:endParaRPr lang="en-US"/>
          </a:p>
        </p:txBody>
      </p:sp>
    </p:spTree>
    <p:extLst>
      <p:ext uri="{BB962C8B-B14F-4D97-AF65-F5344CB8AC3E}">
        <p14:creationId xmlns:p14="http://schemas.microsoft.com/office/powerpoint/2010/main" val="16956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t>শিক্ষক</a:t>
            </a:r>
            <a:r>
              <a:rPr lang="bn-BD" baseline="0" dirty="0" smtClean="0"/>
              <a:t> প্রশ্ন করতে পারেন, আমরা পূর্বের স্লাইডের ছবিওগুলোতে কী দেখলাম? শিক্ষার্থীদের অংশগ্রহনের মাধ্যমে পাঠ ঘোষণা করা যেতে পারে।</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6</a:t>
            </a:fld>
            <a:endParaRPr lang="en-US"/>
          </a:p>
        </p:txBody>
      </p:sp>
    </p:spTree>
    <p:extLst>
      <p:ext uri="{BB962C8B-B14F-4D97-AF65-F5344CB8AC3E}">
        <p14:creationId xmlns:p14="http://schemas.microsoft.com/office/powerpoint/2010/main" val="147713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t>শিক্ষার্থীদের</a:t>
            </a:r>
            <a:r>
              <a:rPr lang="bn-BD" baseline="0" dirty="0" smtClean="0"/>
              <a:t> প্রশ্ন করা যেতে পারে মহাবিশ্বের উৎপত্তি সম্পর্কে তোমরা কি জানো? শিক্ষার্থী বিভিন্ন মতামত দেয়ার চেষ্টা করতে পারে, কিন্তু সেটা পাঠ্য পুস্তকের মধ্যে সীমাবদ্ধ রাখার জন্য প্রাচীন চীনের রুপকথা ও আধুনিক তত্ত্বের স্লাইড আনা যেতে পারে।</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8</a:t>
            </a:fld>
            <a:endParaRPr lang="en-US"/>
          </a:p>
        </p:txBody>
      </p:sp>
    </p:spTree>
    <p:extLst>
      <p:ext uri="{BB962C8B-B14F-4D97-AF65-F5344CB8AC3E}">
        <p14:creationId xmlns:p14="http://schemas.microsoft.com/office/powerpoint/2010/main" val="11992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 প্রথমে</a:t>
            </a:r>
            <a:r>
              <a:rPr lang="bn-BD" baseline="0" dirty="0" smtClean="0"/>
              <a:t> ডিম তারপর দৈত্য পরে পৃথিবী আসবে।</a:t>
            </a:r>
            <a:r>
              <a:rPr lang="en-US" baseline="0" dirty="0" smtClean="0"/>
              <a:t> </a:t>
            </a:r>
            <a:r>
              <a:rPr lang="bn-BD" baseline="0" dirty="0" smtClean="0"/>
              <a:t>তার পর ডানপাশের ভিডিও ওপেন করতে হবে। </a:t>
            </a:r>
            <a:r>
              <a:rPr lang="bn-BD" dirty="0" smtClean="0"/>
              <a:t>ভিডিও</a:t>
            </a:r>
            <a:r>
              <a:rPr lang="bn-BD" baseline="0" dirty="0" smtClean="0"/>
              <a:t> চলাকালীন সময়ে শিক্ষক ঘটনা মুখে বর্ণনা করতে পারেন।  কোটি কোটি বছর পূর্বে ছোট অথচ ভীষণ ভারি ও গরম বস্তু পিন্ড বিস্ফোরিত হয়ে চার দিকে ছড়িয়ে পড়ে। এ বিস্ফোরণকে মহাবিস্ফোরণ বলে। </a:t>
            </a:r>
            <a:endParaRPr lang="en-US" dirty="0" smtClean="0"/>
          </a:p>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9</a:t>
            </a:fld>
            <a:endParaRPr lang="en-US"/>
          </a:p>
        </p:txBody>
      </p:sp>
    </p:spTree>
    <p:extLst>
      <p:ext uri="{BB962C8B-B14F-4D97-AF65-F5344CB8AC3E}">
        <p14:creationId xmlns:p14="http://schemas.microsoft.com/office/powerpoint/2010/main" val="184332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3200" dirty="0" smtClean="0">
                <a:latin typeface="NikoshBAN" panose="02000000000000000000" pitchFamily="2" charset="0"/>
                <a:cs typeface="NikoshBAN" panose="02000000000000000000" pitchFamily="2" charset="0"/>
              </a:rPr>
              <a:t>সূর্য</a:t>
            </a:r>
            <a:r>
              <a:rPr lang="bn-BD" sz="3200" baseline="0" dirty="0" smtClean="0">
                <a:latin typeface="NikoshBAN" panose="02000000000000000000" pitchFamily="2" charset="0"/>
                <a:cs typeface="NikoshBAN" panose="02000000000000000000" pitchFamily="2" charset="0"/>
              </a:rPr>
              <a:t> তৈরীর সময় অনেক অবশিষ্ট অংশ মহাকাশে ধুলি কণার মত ভেসে বেড়াই। তারপর এখন থেকে প্রায় সাড়ে চার বিলিয়ন বছর পূর্বে </a:t>
            </a:r>
            <a:r>
              <a:rPr lang="en-US" sz="3200" baseline="0" dirty="0" smtClean="0">
                <a:latin typeface="NikoshBAN" panose="02000000000000000000" pitchFamily="2" charset="0"/>
                <a:cs typeface="NikoshBAN" panose="02000000000000000000" pitchFamily="2" charset="0"/>
              </a:rPr>
              <a:t> </a:t>
            </a:r>
            <a:r>
              <a:rPr lang="bn-BD" sz="3200" baseline="0" dirty="0" smtClean="0">
                <a:latin typeface="NikoshBAN" panose="02000000000000000000" pitchFamily="2" charset="0"/>
                <a:cs typeface="NikoshBAN" panose="02000000000000000000" pitchFamily="2" charset="0"/>
              </a:rPr>
              <a:t>এই ধুলি কণা ও ভাসমান বস্তু একত্রিত হয়ে ধীরে ধীরে সংকুচিত হয়ে পৃথিবী সৃষ্টি হয়। পৃথিবী সৃষ্টির সময়ও অসংখ্য ক্ষুদ্র মহাজাগতিক কণা পৃথিবীর বুকে আছড়ে পড়ে।</a:t>
            </a:r>
            <a:endParaRPr lang="en-US" sz="32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10</a:t>
            </a:fld>
            <a:endParaRPr lang="en-US"/>
          </a:p>
        </p:txBody>
      </p:sp>
    </p:spTree>
    <p:extLst>
      <p:ext uri="{BB962C8B-B14F-4D97-AF65-F5344CB8AC3E}">
        <p14:creationId xmlns:p14="http://schemas.microsoft.com/office/powerpoint/2010/main" val="324134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sz="4400" dirty="0" smtClean="0">
                <a:latin typeface="NikoshBAN" panose="02000000000000000000" pitchFamily="2" charset="0"/>
                <a:cs typeface="NikoshBAN" panose="02000000000000000000" pitchFamily="2" charset="0"/>
              </a:rPr>
              <a:t>বিভন্ন মহাজাগতিক বস্তুকণার সংঘর্ষে</a:t>
            </a:r>
            <a:r>
              <a:rPr lang="bn-BD" sz="4400" baseline="0" dirty="0" smtClean="0">
                <a:latin typeface="NikoshBAN" panose="02000000000000000000" pitchFamily="2" charset="0"/>
                <a:cs typeface="NikoshBAN" panose="02000000000000000000" pitchFamily="2" charset="0"/>
              </a:rPr>
              <a:t> এবং ধীরে ধীরে শীতল হয়ে আজকের পৃথীবী তৈরী। </a:t>
            </a:r>
            <a:r>
              <a:rPr lang="bn-BD" sz="4400" baseline="0" smtClean="0">
                <a:latin typeface="NikoshBAN" panose="02000000000000000000" pitchFamily="2" charset="0"/>
                <a:cs typeface="NikoshBAN" panose="02000000000000000000" pitchFamily="2" charset="0"/>
              </a:rPr>
              <a:t>যার অভ্যন্তরভাগে জলন্ত </a:t>
            </a:r>
            <a:r>
              <a:rPr lang="bn-BD" sz="4400" baseline="0" dirty="0" smtClean="0">
                <a:latin typeface="NikoshBAN" panose="02000000000000000000" pitchFamily="2" charset="0"/>
                <a:cs typeface="NikoshBAN" panose="02000000000000000000" pitchFamily="2" charset="0"/>
              </a:rPr>
              <a:t>ও উৎতপ্ত গলিত ম্যাগমা রয়েছে।</a:t>
            </a:r>
            <a:endParaRPr lang="en-US" sz="44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11</a:t>
            </a:fld>
            <a:endParaRPr lang="en-US"/>
          </a:p>
        </p:txBody>
      </p:sp>
    </p:spTree>
    <p:extLst>
      <p:ext uri="{BB962C8B-B14F-4D97-AF65-F5344CB8AC3E}">
        <p14:creationId xmlns:p14="http://schemas.microsoft.com/office/powerpoint/2010/main" val="210422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t>একটি ছোট</a:t>
            </a:r>
            <a:r>
              <a:rPr lang="bn-BD" baseline="0" dirty="0" smtClean="0"/>
              <a:t> ভারি বস্তুর মধ্যে বিস্ফোরণ হয়ে বস্তুগুলো চারদিক ছড়িয়ে পড়ে।</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12</a:t>
            </a:fld>
            <a:endParaRPr lang="en-US"/>
          </a:p>
        </p:txBody>
      </p:sp>
    </p:spTree>
    <p:extLst>
      <p:ext uri="{BB962C8B-B14F-4D97-AF65-F5344CB8AC3E}">
        <p14:creationId xmlns:p14="http://schemas.microsoft.com/office/powerpoint/2010/main" val="26436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74347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3669444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346883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78834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0B63B-212C-465C-BC9E-64B30243691B}"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43177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20B63B-212C-465C-BC9E-64B30243691B}"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12784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20B63B-212C-465C-BC9E-64B30243691B}"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7875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20B63B-212C-465C-BC9E-64B30243691B}"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2013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0B63B-212C-465C-BC9E-64B30243691B}"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65603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61478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428082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0B63B-212C-465C-BC9E-64B30243691B}" type="datetimeFigureOut">
              <a:rPr lang="en-US" smtClean="0"/>
              <a:t>11/18/2019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C3D73-33FE-4137-8C70-3CDAFF15907F}" type="slidenum">
              <a:rPr lang="en-US" smtClean="0"/>
              <a:t>‹#›</a:t>
            </a:fld>
            <a:endParaRPr lang="en-US"/>
          </a:p>
        </p:txBody>
      </p:sp>
    </p:spTree>
    <p:extLst>
      <p:ext uri="{BB962C8B-B14F-4D97-AF65-F5344CB8AC3E}">
        <p14:creationId xmlns:p14="http://schemas.microsoft.com/office/powerpoint/2010/main" val="3712548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0" y="0"/>
            <a:ext cx="9144001" cy="6858000"/>
            <a:chOff x="0" y="0"/>
            <a:chExt cx="9144001" cy="6858000"/>
          </a:xfrm>
        </p:grpSpPr>
        <p:sp>
          <p:nvSpPr>
            <p:cNvPr id="5" name="Half Frame 4"/>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9" name="Rounded Rectangle 8"/>
              <p:cNvSpPr/>
              <p:nvPr/>
            </p:nvSpPr>
            <p:spPr>
              <a:xfrm>
                <a:off x="30997" y="1312774"/>
                <a:ext cx="9144000" cy="187529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smtClean="0">
                    <a:solidFill>
                      <a:schemeClr val="tx1"/>
                    </a:solidFill>
                    <a:latin typeface="NikoshBAN" panose="02000000000000000000" pitchFamily="2" charset="0"/>
                    <a:cs typeface="NikoshBAN" panose="02000000000000000000" pitchFamily="2" charset="0"/>
                  </a:rPr>
                  <a:t>এই স্লাইডটি সম্মানিত শিক্ষকবৃন্দের জন্য হাইড করে রাখা আছে। প্রতিটি স্লাইডের প্রয়োজনীয় </a:t>
                </a:r>
                <a:r>
                  <a:rPr lang="bn-BD" sz="2800" dirty="0">
                    <a:solidFill>
                      <a:schemeClr val="tx1"/>
                    </a:solidFill>
                    <a:latin typeface="NikoshBAN" panose="02000000000000000000" pitchFamily="2" charset="0"/>
                    <a:cs typeface="NikoshBAN" panose="02000000000000000000" pitchFamily="2" charset="0"/>
                  </a:rPr>
                  <a:t>নির্দেশনা স্লাইডের নিচে নোটে দেয়া আছে, যা ক্লাস শুরুর </a:t>
                </a:r>
                <a:r>
                  <a:rPr lang="bn-BD" sz="2800" dirty="0" smtClean="0">
                    <a:solidFill>
                      <a:schemeClr val="tx1"/>
                    </a:solidFill>
                    <a:latin typeface="NikoshBAN" panose="02000000000000000000" pitchFamily="2" charset="0"/>
                    <a:cs typeface="NikoshBAN" panose="02000000000000000000" pitchFamily="2" charset="0"/>
                  </a:rPr>
                  <a:t>পূর্বে </a:t>
                </a:r>
                <a:r>
                  <a:rPr lang="bn-BD" sz="2800" dirty="0">
                    <a:solidFill>
                      <a:schemeClr val="tx1"/>
                    </a:solidFill>
                    <a:latin typeface="NikoshBAN" panose="02000000000000000000" pitchFamily="2" charset="0"/>
                    <a:cs typeface="NikoshBAN" panose="02000000000000000000" pitchFamily="2" charset="0"/>
                  </a:rPr>
                  <a:t>শিক্ষক দেখে নিলে ভালো হয়</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F</a:t>
                </a:r>
                <a14:m>
                  <m:oMath xmlns:m="http://schemas.openxmlformats.org/officeDocument/2006/math">
                    <m:r>
                      <a:rPr lang="en-US" sz="2800" b="0" i="1" smtClean="0">
                        <a:solidFill>
                          <a:schemeClr val="tx1"/>
                        </a:solidFill>
                        <a:latin typeface="Cambria Math" panose="02040503050406030204" pitchFamily="18" charset="0"/>
                        <a:cs typeface="NikoshBAN" panose="02000000000000000000" pitchFamily="2" charset="0"/>
                      </a:rPr>
                      <m:t>5</m:t>
                    </m:r>
                    <m:r>
                      <a:rPr lang="en-US" sz="2800" b="0" i="1" smtClean="0">
                        <a:solidFill>
                          <a:schemeClr val="tx1"/>
                        </a:solidFill>
                        <a:latin typeface="Cambria Math" panose="02040503050406030204" pitchFamily="18" charset="0"/>
                        <a:cs typeface="NikoshBAN" panose="02000000000000000000" pitchFamily="2" charset="0"/>
                      </a:rPr>
                      <m:t> </m:t>
                    </m:r>
                  </m:oMath>
                </a14:m>
                <a:r>
                  <a:rPr lang="bn-BD" sz="2800" dirty="0" smtClean="0">
                    <a:solidFill>
                      <a:schemeClr val="tx1"/>
                    </a:solidFill>
                    <a:latin typeface="NikoshBAN" panose="02000000000000000000" pitchFamily="2" charset="0"/>
                    <a:cs typeface="NikoshBAN" panose="02000000000000000000" pitchFamily="2" charset="0"/>
                  </a:rPr>
                  <a:t>চেপে শিক্ষক কন্টেন্টটি শ্রেণিতে শুরু করতে </a:t>
                </a:r>
                <a:r>
                  <a:rPr lang="bn-BD" sz="2800" dirty="0">
                    <a:solidFill>
                      <a:schemeClr val="tx1"/>
                    </a:solidFill>
                    <a:latin typeface="NikoshBAN" panose="02000000000000000000" pitchFamily="2" charset="0"/>
                    <a:cs typeface="NikoshBAN" panose="02000000000000000000" pitchFamily="2" charset="0"/>
                  </a:rPr>
                  <a:t>পারেন। </a:t>
                </a:r>
                <a:r>
                  <a:rPr lang="bn-BD" sz="2800" dirty="0" smtClean="0">
                    <a:solidFill>
                      <a:schemeClr val="tx1"/>
                    </a:solidFill>
                    <a:latin typeface="NikoshBAN" panose="02000000000000000000" pitchFamily="2" charset="0"/>
                    <a:cs typeface="NikoshBAN" panose="02000000000000000000" pitchFamily="2" charset="0"/>
                  </a:rPr>
                  <a:t>শিক্ষককে </a:t>
                </a:r>
                <a:r>
                  <a:rPr lang="bn-BD" sz="2800" dirty="0">
                    <a:solidFill>
                      <a:schemeClr val="tx1"/>
                    </a:solidFill>
                    <a:latin typeface="NikoshBAN" panose="02000000000000000000" pitchFamily="2" charset="0"/>
                    <a:cs typeface="NikoshBAN" panose="02000000000000000000" pitchFamily="2" charset="0"/>
                  </a:rPr>
                  <a:t>কন্টেন্টটি </a:t>
                </a:r>
                <a:r>
                  <a:rPr lang="bn-BD" sz="2800" dirty="0" smtClean="0">
                    <a:solidFill>
                      <a:schemeClr val="tx1"/>
                    </a:solidFill>
                    <a:latin typeface="NikoshBAN" panose="02000000000000000000" pitchFamily="2" charset="0"/>
                    <a:cs typeface="NikoshBAN" panose="02000000000000000000" pitchFamily="2" charset="0"/>
                  </a:rPr>
                  <a:t>পাঠ্যবইয়ের সাথে মিলিয়ে নেয়ার অনুরোধ রইল। </a:t>
                </a:r>
                <a:endParaRPr lang="en-US" sz="2800" dirty="0"/>
              </a:p>
            </p:txBody>
          </p:sp>
        </mc:Choice>
        <mc:Fallback xmlns="">
          <p:sp>
            <p:nvSpPr>
              <p:cNvPr id="13" name="Rounded Rectangle 12"/>
              <p:cNvSpPr>
                <a:spLocks noRot="1" noChangeAspect="1" noMove="1" noResize="1" noEditPoints="1" noAdjustHandles="1" noChangeArrowheads="1" noChangeShapeType="1" noTextEdit="1"/>
              </p:cNvSpPr>
              <p:nvPr/>
            </p:nvSpPr>
            <p:spPr>
              <a:xfrm>
                <a:off x="30997" y="1312774"/>
                <a:ext cx="9144000" cy="1875293"/>
              </a:xfrm>
              <a:prstGeom prst="roundRect">
                <a:avLst/>
              </a:prstGeom>
              <a:blipFill rotWithShape="0">
                <a:blip r:embed="rId3"/>
                <a:stretch>
                  <a:fillRect l="-266" t="-645" b="-7097"/>
                </a:stretch>
              </a:blipFill>
            </p:spPr>
            <p:txBody>
              <a:bodyPr/>
              <a:lstStyle/>
              <a:p>
                <a:r>
                  <a:rPr lang="en-US">
                    <a:noFill/>
                  </a:rPr>
                  <a:t> </a:t>
                </a:r>
              </a:p>
            </p:txBody>
          </p:sp>
        </mc:Fallback>
      </mc:AlternateContent>
    </p:spTree>
    <p:extLst>
      <p:ext uri="{BB962C8B-B14F-4D97-AF65-F5344CB8AC3E}">
        <p14:creationId xmlns:p14="http://schemas.microsoft.com/office/powerpoint/2010/main" val="32963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9144000" cy="6187440"/>
          </a:xfrm>
          <a:prstGeom prst="rect">
            <a:avLst/>
          </a:prstGeom>
        </p:spPr>
      </p:pic>
    </p:spTree>
    <p:extLst>
      <p:ext uri="{BB962C8B-B14F-4D97-AF65-F5344CB8AC3E}">
        <p14:creationId xmlns:p14="http://schemas.microsoft.com/office/powerpoint/2010/main" val="4050046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3480"/>
            <a:ext cx="9144000" cy="5135880"/>
          </a:xfrm>
          <a:prstGeom prst="rect">
            <a:avLst/>
          </a:prstGeom>
        </p:spPr>
      </p:pic>
      <p:grpSp>
        <p:nvGrpSpPr>
          <p:cNvPr id="3" name="Group 2"/>
          <p:cNvGrpSpPr/>
          <p:nvPr/>
        </p:nvGrpSpPr>
        <p:grpSpPr>
          <a:xfrm>
            <a:off x="0" y="0"/>
            <a:ext cx="9144001" cy="6858000"/>
            <a:chOff x="0" y="0"/>
            <a:chExt cx="9144001" cy="6858000"/>
          </a:xfrm>
        </p:grpSpPr>
        <p:sp>
          <p:nvSpPr>
            <p:cNvPr id="4" name="Half Frame 3"/>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866123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9867" y="2003652"/>
            <a:ext cx="3335387" cy="31560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350"/>
          </a:p>
        </p:txBody>
      </p:sp>
      <p:sp>
        <p:nvSpPr>
          <p:cNvPr id="4" name="Oval 3"/>
          <p:cNvSpPr/>
          <p:nvPr/>
        </p:nvSpPr>
        <p:spPr>
          <a:xfrm>
            <a:off x="2245696" y="3581678"/>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Oval 23"/>
          <p:cNvSpPr/>
          <p:nvPr/>
        </p:nvSpPr>
        <p:spPr>
          <a:xfrm>
            <a:off x="2143337" y="3366726"/>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Oval 24"/>
          <p:cNvSpPr/>
          <p:nvPr/>
        </p:nvSpPr>
        <p:spPr>
          <a:xfrm>
            <a:off x="2257637" y="3481026"/>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Oval 25"/>
          <p:cNvSpPr/>
          <p:nvPr/>
        </p:nvSpPr>
        <p:spPr>
          <a:xfrm>
            <a:off x="2359996" y="3695978"/>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Oval 26"/>
          <p:cNvSpPr/>
          <p:nvPr/>
        </p:nvSpPr>
        <p:spPr>
          <a:xfrm>
            <a:off x="2302845" y="3667836"/>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Oval 27"/>
          <p:cNvSpPr/>
          <p:nvPr/>
        </p:nvSpPr>
        <p:spPr>
          <a:xfrm>
            <a:off x="2245695" y="3609820"/>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 name="Oval 28"/>
          <p:cNvSpPr/>
          <p:nvPr/>
        </p:nvSpPr>
        <p:spPr>
          <a:xfrm>
            <a:off x="2016457" y="3366725"/>
            <a:ext cx="633551" cy="552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Explosion 1 29"/>
          <p:cNvSpPr/>
          <p:nvPr/>
        </p:nvSpPr>
        <p:spPr>
          <a:xfrm>
            <a:off x="1744992" y="3087793"/>
            <a:ext cx="1115704" cy="125900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2" name="Group 11"/>
          <p:cNvGrpSpPr/>
          <p:nvPr/>
        </p:nvGrpSpPr>
        <p:grpSpPr>
          <a:xfrm>
            <a:off x="0" y="0"/>
            <a:ext cx="9144001" cy="6858000"/>
            <a:chOff x="0" y="0"/>
            <a:chExt cx="9144001" cy="6858000"/>
          </a:xfrm>
        </p:grpSpPr>
        <p:sp>
          <p:nvSpPr>
            <p:cNvPr id="13" name="Half Frame 12"/>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lf Frame 14"/>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15"/>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58935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8.33333E-7 -2.96296E-6 L 0.15742 -0.14444 " pathEditMode="relative" rAng="0" ptsTypes="AA">
                                      <p:cBhvr>
                                        <p:cTn id="10" dur="2000" fill="hold"/>
                                        <p:tgtEl>
                                          <p:spTgt spid="4"/>
                                        </p:tgtEl>
                                        <p:attrNameLst>
                                          <p:attrName>ppt_x</p:attrName>
                                          <p:attrName>ppt_y</p:attrName>
                                        </p:attrNameLst>
                                      </p:cBhvr>
                                      <p:rCtr x="7865" y="-7222"/>
                                    </p:animMotion>
                                  </p:childTnLst>
                                </p:cTn>
                              </p:par>
                              <p:par>
                                <p:cTn id="11" presetID="49" presetClass="path" presetSubtype="0" accel="50000" decel="50000" fill="hold" grpId="0" nodeType="withEffect">
                                  <p:stCondLst>
                                    <p:cond delay="0"/>
                                  </p:stCondLst>
                                  <p:childTnLst>
                                    <p:animMotion origin="layout" path="M 0.00326 0.03889 L -0.14049 -0.13357 " pathEditMode="relative" rAng="0" ptsTypes="AA">
                                      <p:cBhvr>
                                        <p:cTn id="12" dur="2000" fill="hold"/>
                                        <p:tgtEl>
                                          <p:spTgt spid="24"/>
                                        </p:tgtEl>
                                        <p:attrNameLst>
                                          <p:attrName>ppt_x</p:attrName>
                                          <p:attrName>ppt_y</p:attrName>
                                        </p:attrNameLst>
                                      </p:cBhvr>
                                      <p:rCtr x="-7187" y="-8634"/>
                                    </p:animMotion>
                                  </p:childTnLst>
                                </p:cTn>
                              </p:par>
                              <p:par>
                                <p:cTn id="13" presetID="49" presetClass="path" presetSubtype="0" accel="50000" decel="50000" fill="hold" grpId="0" nodeType="withEffect">
                                  <p:stCondLst>
                                    <p:cond delay="0"/>
                                  </p:stCondLst>
                                  <p:childTnLst>
                                    <p:animMotion origin="layout" path="M -2.91667E-6 1.48148E-6 L 0.0474 -0.23449 " pathEditMode="relative" rAng="0" ptsTypes="AA">
                                      <p:cBhvr>
                                        <p:cTn id="14" dur="2000" fill="hold"/>
                                        <p:tgtEl>
                                          <p:spTgt spid="25"/>
                                        </p:tgtEl>
                                        <p:attrNameLst>
                                          <p:attrName>ppt_x</p:attrName>
                                          <p:attrName>ppt_y</p:attrName>
                                        </p:attrNameLst>
                                      </p:cBhvr>
                                      <p:rCtr x="2370" y="-11736"/>
                                    </p:animMotion>
                                  </p:childTnLst>
                                </p:cTn>
                              </p:par>
                              <p:par>
                                <p:cTn id="15" presetID="56" presetClass="path" presetSubtype="0" accel="50000" decel="50000" fill="hold" grpId="0" nodeType="withEffect">
                                  <p:stCondLst>
                                    <p:cond delay="0"/>
                                  </p:stCondLst>
                                  <p:childTnLst>
                                    <p:animMotion origin="layout" path="M -0.00443 0.00277 L 0.08229 0.21458 " pathEditMode="relative" rAng="0" ptsTypes="AA">
                                      <p:cBhvr>
                                        <p:cTn id="16" dur="2000" fill="hold"/>
                                        <p:tgtEl>
                                          <p:spTgt spid="26"/>
                                        </p:tgtEl>
                                        <p:attrNameLst>
                                          <p:attrName>ppt_x</p:attrName>
                                          <p:attrName>ppt_y</p:attrName>
                                        </p:attrNameLst>
                                      </p:cBhvr>
                                      <p:rCtr x="4336" y="10579"/>
                                    </p:animMotion>
                                  </p:childTnLst>
                                </p:cTn>
                              </p:par>
                              <p:par>
                                <p:cTn id="17" presetID="56" presetClass="path" presetSubtype="0" accel="50000" decel="50000" fill="hold" grpId="0" nodeType="withEffect">
                                  <p:stCondLst>
                                    <p:cond delay="0"/>
                                  </p:stCondLst>
                                  <p:childTnLst>
                                    <p:animMotion origin="layout" path="M -8.33333E-7 -1.11111E-6 L -0.1026 0.1632 " pathEditMode="relative" rAng="0" ptsTypes="AA">
                                      <p:cBhvr>
                                        <p:cTn id="18" dur="2000" fill="hold"/>
                                        <p:tgtEl>
                                          <p:spTgt spid="27"/>
                                        </p:tgtEl>
                                        <p:attrNameLst>
                                          <p:attrName>ppt_x</p:attrName>
                                          <p:attrName>ppt_y</p:attrName>
                                        </p:attrNameLst>
                                      </p:cBhvr>
                                      <p:rCtr x="-5130" y="8148"/>
                                    </p:animMotion>
                                  </p:childTnLst>
                                </p:cTn>
                              </p:par>
                              <p:par>
                                <p:cTn id="19" presetID="56" presetClass="path" presetSubtype="0" accel="50000" decel="50000" fill="hold" grpId="0" nodeType="withEffect">
                                  <p:stCondLst>
                                    <p:cond delay="0"/>
                                  </p:stCondLst>
                                  <p:childTnLst>
                                    <p:animMotion origin="layout" path="M -0.03867 -0.02083 L -0.16836 0.03935 " pathEditMode="relative" rAng="0" ptsTypes="AA">
                                      <p:cBhvr>
                                        <p:cTn id="20" dur="2000" fill="hold"/>
                                        <p:tgtEl>
                                          <p:spTgt spid="28"/>
                                        </p:tgtEl>
                                        <p:attrNameLst>
                                          <p:attrName>ppt_x</p:attrName>
                                          <p:attrName>ppt_y</p:attrName>
                                        </p:attrNameLst>
                                      </p:cBhvr>
                                      <p:rCtr x="-6484" y="3009"/>
                                    </p:animMotion>
                                  </p:childTnLst>
                                </p:cTn>
                              </p:par>
                              <p:par>
                                <p:cTn id="21" presetID="10" presetClass="exit" presetSubtype="0" fill="hold" grpId="1" nodeType="withEffect">
                                  <p:stCondLst>
                                    <p:cond delay="0"/>
                                  </p:stCondLst>
                                  <p:childTnLst>
                                    <p:animEffect transition="out" filter="fade">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0"/>
                                        </p:tgtEl>
                                      </p:cBhvr>
                                    </p:animEffect>
                                    <p:set>
                                      <p:cBhvr>
                                        <p:cTn id="26" dur="1" fill="hold">
                                          <p:stCondLst>
                                            <p:cond delay="499"/>
                                          </p:stCondLst>
                                        </p:cTn>
                                        <p:tgtEl>
                                          <p:spTgt spid="30"/>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5" grpId="0" animBg="1"/>
      <p:bldP spid="26" grpId="0" animBg="1"/>
      <p:bldP spid="27" grpId="0" animBg="1"/>
      <p:bldP spid="28" grpId="0" animBg="1"/>
      <p:bldP spid="28" grpId="1" animBg="1"/>
      <p:bldP spid="29" grpId="0" animBg="1"/>
      <p:bldP spid="30" grpId="0" animBg="1"/>
      <p:bldP spid="3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575852" y="1871042"/>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Oval 16"/>
          <p:cNvSpPr/>
          <p:nvPr/>
        </p:nvSpPr>
        <p:spPr>
          <a:xfrm>
            <a:off x="7866822" y="3347003"/>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Oval 4"/>
          <p:cNvSpPr/>
          <p:nvPr/>
        </p:nvSpPr>
        <p:spPr>
          <a:xfrm>
            <a:off x="6390861" y="2606536"/>
            <a:ext cx="765313" cy="670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Oval 23"/>
          <p:cNvSpPr/>
          <p:nvPr/>
        </p:nvSpPr>
        <p:spPr>
          <a:xfrm>
            <a:off x="2032552" y="1319420"/>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Oval 24"/>
          <p:cNvSpPr/>
          <p:nvPr/>
        </p:nvSpPr>
        <p:spPr>
          <a:xfrm>
            <a:off x="4323522" y="2795381"/>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Oval 25"/>
          <p:cNvSpPr/>
          <p:nvPr/>
        </p:nvSpPr>
        <p:spPr>
          <a:xfrm>
            <a:off x="2847561" y="2054914"/>
            <a:ext cx="765313" cy="670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Oval 26"/>
          <p:cNvSpPr/>
          <p:nvPr/>
        </p:nvSpPr>
        <p:spPr>
          <a:xfrm>
            <a:off x="293205" y="3983107"/>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Oval 27"/>
          <p:cNvSpPr/>
          <p:nvPr/>
        </p:nvSpPr>
        <p:spPr>
          <a:xfrm>
            <a:off x="2584174" y="5459068"/>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 name="Oval 28"/>
          <p:cNvSpPr/>
          <p:nvPr/>
        </p:nvSpPr>
        <p:spPr>
          <a:xfrm>
            <a:off x="1108214" y="4718602"/>
            <a:ext cx="765313" cy="670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Oval 29"/>
          <p:cNvSpPr/>
          <p:nvPr/>
        </p:nvSpPr>
        <p:spPr>
          <a:xfrm>
            <a:off x="3036404" y="3565663"/>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 name="Oval 32"/>
          <p:cNvSpPr/>
          <p:nvPr/>
        </p:nvSpPr>
        <p:spPr>
          <a:xfrm>
            <a:off x="5327374" y="5041624"/>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Oval 33"/>
          <p:cNvSpPr/>
          <p:nvPr/>
        </p:nvSpPr>
        <p:spPr>
          <a:xfrm>
            <a:off x="3851413" y="4301158"/>
            <a:ext cx="765313" cy="670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Oval 5"/>
          <p:cNvSpPr/>
          <p:nvPr/>
        </p:nvSpPr>
        <p:spPr>
          <a:xfrm>
            <a:off x="119269" y="3155169"/>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Oval 34"/>
          <p:cNvSpPr/>
          <p:nvPr/>
        </p:nvSpPr>
        <p:spPr>
          <a:xfrm>
            <a:off x="3115916" y="2802582"/>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Oval 6"/>
          <p:cNvSpPr/>
          <p:nvPr/>
        </p:nvSpPr>
        <p:spPr>
          <a:xfrm>
            <a:off x="1329358" y="2725806"/>
            <a:ext cx="551622" cy="551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4" name="Oval 53"/>
          <p:cNvSpPr/>
          <p:nvPr/>
        </p:nvSpPr>
        <p:spPr>
          <a:xfrm>
            <a:off x="5014291" y="4393096"/>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5" name="Oval 54"/>
          <p:cNvSpPr/>
          <p:nvPr/>
        </p:nvSpPr>
        <p:spPr>
          <a:xfrm>
            <a:off x="8010938" y="4040509"/>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6" name="Oval 55"/>
          <p:cNvSpPr/>
          <p:nvPr/>
        </p:nvSpPr>
        <p:spPr>
          <a:xfrm>
            <a:off x="6224380" y="3963734"/>
            <a:ext cx="551622" cy="551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7" name="Oval 56"/>
          <p:cNvSpPr/>
          <p:nvPr/>
        </p:nvSpPr>
        <p:spPr>
          <a:xfrm>
            <a:off x="3637721" y="2538438"/>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8" name="Oval 57"/>
          <p:cNvSpPr/>
          <p:nvPr/>
        </p:nvSpPr>
        <p:spPr>
          <a:xfrm>
            <a:off x="6634369" y="2185851"/>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9" name="Oval 58"/>
          <p:cNvSpPr/>
          <p:nvPr/>
        </p:nvSpPr>
        <p:spPr>
          <a:xfrm>
            <a:off x="4847810" y="2109075"/>
            <a:ext cx="551622" cy="551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0" name="Oval 59"/>
          <p:cNvSpPr/>
          <p:nvPr/>
        </p:nvSpPr>
        <p:spPr>
          <a:xfrm>
            <a:off x="864703" y="3866068"/>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1" name="Oval 60"/>
          <p:cNvSpPr/>
          <p:nvPr/>
        </p:nvSpPr>
        <p:spPr>
          <a:xfrm>
            <a:off x="3861351" y="3513481"/>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2" name="Oval 61"/>
          <p:cNvSpPr/>
          <p:nvPr/>
        </p:nvSpPr>
        <p:spPr>
          <a:xfrm>
            <a:off x="2074793" y="3436706"/>
            <a:ext cx="551622" cy="551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31" name="Group 30"/>
          <p:cNvGrpSpPr/>
          <p:nvPr/>
        </p:nvGrpSpPr>
        <p:grpSpPr>
          <a:xfrm>
            <a:off x="0" y="0"/>
            <a:ext cx="9144001" cy="6858000"/>
            <a:chOff x="0" y="0"/>
            <a:chExt cx="9144001" cy="6858000"/>
          </a:xfrm>
        </p:grpSpPr>
        <p:sp>
          <p:nvSpPr>
            <p:cNvPr id="32" name="Half Frame 31"/>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Half Frame 35"/>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Half Frame 36"/>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Half Frame 37"/>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79403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7 -2.96296E-6 L -4.16667E-7 -2.96296E-6 C 0.00286 0.00185 0.00586 0.00324 0.00859 0.00579 C 0.00951 0.00648 0.0099 0.00857 0.01081 0.00949 C 0.01185 0.01065 0.01302 0.01088 0.01406 0.01158 C 0.02148 0.02477 0.0099 0.00463 0.01953 0.01921 C 0.02318 0.025 0.02305 0.02732 0.02708 0.03079 C 0.02813 0.03171 0.0293 0.03218 0.03034 0.03287 C 0.03203 0.03704 0.03255 0.03935 0.03477 0.04236 C 0.03568 0.04398 0.03698 0.04468 0.03802 0.0463 C 0.04779 0.06181 0.04063 0.0544 0.04883 0.06181 C 0.05924 0.08033 0.04818 0.06158 0.05638 0.07338 C 0.05729 0.07454 0.05768 0.07639 0.05859 0.07732 C 0.06068 0.07917 0.0651 0.08125 0.0651 0.08125 C 0.07188 0.09329 0.06211 0.07685 0.07057 0.08704 C 0.07878 0.09653 0.06953 0.08866 0.07604 0.09861 C 0.07799 0.10162 0.08073 0.10301 0.08255 0.10625 C 0.08451 0.10995 0.08516 0.11158 0.08802 0.11412 C 0.08893 0.11505 0.0901 0.11528 0.09128 0.11597 C 0.09362 0.11875 0.09609 0.12107 0.09779 0.1257 C 0.09844 0.12732 0.09805 0.12986 0.09883 0.13148 C 0.09961 0.13333 0.10104 0.1338 0.10208 0.13542 C 0.10755 0.14329 0.10286 0.13958 0.10859 0.14306 C 0.10938 0.14445 0.11003 0.14583 0.11081 0.14699 C 0.11185 0.14838 0.11315 0.14908 0.11406 0.1507 C 0.11497 0.15232 0.11549 0.15463 0.11628 0.15648 C 0.11341 0.16158 0.11497 0.15972 0.11185 0.1625 L 0.11185 0.1625 " pathEditMode="relative" ptsTypes="AAAAAAAAAAAAAAAAAAAAAAAAAAAA">
                                      <p:cBhvr>
                                        <p:cTn id="6" dur="2000" fill="hold"/>
                                        <p:tgtEl>
                                          <p:spTgt spid="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08333E-6 -6.66667E-6 L 2.08333E-6 -6.66667E-6 C -0.003 -0.00394 -0.00586 -0.00788 -0.00873 -0.01181 C -0.00977 -0.01297 -0.01094 -0.01413 -0.01198 -0.01552 C -0.01784 -0.02292 -0.01432 -0.02015 -0.01966 -0.02339 C -0.02175 -0.02593 -0.025 -0.02686 -0.02617 -0.03103 C -0.02682 -0.03357 -0.02708 -0.03681 -0.02839 -0.03867 C -0.02943 -0.04052 -0.03125 -0.03982 -0.03268 -0.04075 C -0.0349 -0.04191 -0.03698 -0.0433 -0.03919 -0.04445 C -0.04024 -0.04584 -0.04141 -0.047 -0.04245 -0.04839 C -0.04362 -0.05024 -0.0444 -0.05279 -0.0457 -0.05417 C -0.04675 -0.05533 -0.04792 -0.05556 -0.04896 -0.05626 C -0.05091 -0.06644 -0.04883 -0.06019 -0.05664 -0.06783 C -0.06693 -0.07779 -0.04974 -0.07061 -0.07839 -0.07362 C -0.07943 -0.07408 -0.0806 -0.07455 -0.08164 -0.07547 C -0.08281 -0.0764 -0.08373 -0.07848 -0.0849 -0.07941 C -0.0862 -0.08033 -0.08776 -0.08056 -0.08919 -0.08126 C -0.09037 -0.08265 -0.09141 -0.08404 -0.09245 -0.08519 C -0.09388 -0.08658 -0.0957 -0.08705 -0.09688 -0.0889 C -0.09766 -0.09052 -0.09675 -0.09422 -0.09792 -0.09468 C -0.10352 -0.09723 -0.10951 -0.09607 -0.11537 -0.09677 C -0.11641 -0.09792 -0.11758 -0.09908 -0.11862 -0.10047 C -0.1194 -0.10163 -0.11979 -0.10371 -0.1207 -0.10441 C -0.12279 -0.10626 -0.12513 -0.10695 -0.12722 -0.10834 C -0.13151 -0.11089 -0.12943 -0.11019 -0.13373 -0.11019 L -0.13373 -0.11019 " pathEditMode="relative" ptsTypes="AAAAAAAAAAAAAAAAAAAAAAAAAA">
                                      <p:cBhvr>
                                        <p:cTn id="8" dur="2000" fill="hold"/>
                                        <p:tgtEl>
                                          <p:spTgt spid="17"/>
                                        </p:tgtEl>
                                        <p:attrNameLst>
                                          <p:attrName>ppt_x</p:attrName>
                                          <p:attrName>ppt_y</p:attrName>
                                        </p:attrNameLst>
                                      </p:cBhvr>
                                    </p:animMotion>
                                  </p:childTnLst>
                                </p:cTn>
                              </p:par>
                              <p:par>
                                <p:cTn id="9" presetID="1" presetClass="entr" presetSubtype="0" fill="hold" grpId="0" nodeType="withEffect">
                                  <p:stCondLst>
                                    <p:cond delay="2000"/>
                                  </p:stCondLst>
                                  <p:childTnLst>
                                    <p:set>
                                      <p:cBhvr>
                                        <p:cTn id="10" dur="1" fill="hold">
                                          <p:stCondLst>
                                            <p:cond delay="0"/>
                                          </p:stCondLst>
                                        </p:cTn>
                                        <p:tgtEl>
                                          <p:spTgt spid="5"/>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4.16667E-7 -2.22222E-6 L 4.16667E-7 0.00023 C 0.00286 0.00185 0.00586 0.00324 0.00859 0.00579 C 0.0095 0.00648 0.0099 0.00857 0.01081 0.00949 C 0.01185 0.01065 0.01302 0.01088 0.01406 0.01158 C 0.02148 0.02477 0.0099 0.00463 0.01953 0.01922 C 0.02318 0.025 0.02305 0.02732 0.02708 0.03079 C 0.02812 0.03172 0.0293 0.03218 0.03034 0.03287 C 0.03203 0.03704 0.03255 0.03935 0.03477 0.04236 C 0.03568 0.04398 0.03698 0.04468 0.03802 0.0463 C 0.04779 0.06181 0.04062 0.0544 0.04883 0.06181 C 0.05924 0.08033 0.04818 0.06158 0.05638 0.07338 C 0.05729 0.07454 0.05768 0.07639 0.05859 0.07732 C 0.06068 0.07917 0.0651 0.08125 0.0651 0.08148 C 0.07187 0.09329 0.06211 0.07685 0.07057 0.08704 C 0.07878 0.09653 0.06953 0.08866 0.07604 0.09861 C 0.07799 0.10162 0.08073 0.10301 0.08255 0.10625 C 0.0845 0.10996 0.08516 0.11158 0.08802 0.11412 C 0.08893 0.11505 0.0901 0.11528 0.09128 0.11597 C 0.09362 0.11875 0.09609 0.12107 0.09779 0.1257 C 0.09844 0.12732 0.09805 0.12986 0.09883 0.13148 C 0.09961 0.13334 0.10104 0.1338 0.10208 0.13542 C 0.10755 0.14329 0.10286 0.13959 0.10859 0.14306 C 0.10937 0.14445 0.11003 0.14584 0.11081 0.14699 C 0.11185 0.14838 0.11315 0.14908 0.11406 0.1507 C 0.11497 0.15232 0.11549 0.15463 0.11628 0.15648 C 0.11341 0.16158 0.11497 0.15972 0.11185 0.1625 L 0.11185 0.16273 " pathEditMode="relative" rAng="0" ptsTypes="AAAAAAAAAAAAAAAAAAAAAAAAAAAA">
                                      <p:cBhvr>
                                        <p:cTn id="12" dur="2000" fill="hold"/>
                                        <p:tgtEl>
                                          <p:spTgt spid="24"/>
                                        </p:tgtEl>
                                        <p:attrNameLst>
                                          <p:attrName>ppt_x</p:attrName>
                                          <p:attrName>ppt_y</p:attrName>
                                        </p:attrNameLst>
                                      </p:cBhvr>
                                      <p:rCtr x="5807" y="8125"/>
                                    </p:animMotion>
                                  </p:childTnLst>
                                </p:cTn>
                              </p:par>
                              <p:par>
                                <p:cTn id="13" presetID="0" presetClass="path" presetSubtype="0" accel="50000" decel="50000" fill="hold" grpId="0" nodeType="withEffect">
                                  <p:stCondLst>
                                    <p:cond delay="0"/>
                                  </p:stCondLst>
                                  <p:childTnLst>
                                    <p:animMotion origin="layout" path="M -4.16667E-7 7.40741E-7 L -4.16667E-7 0.00023 C -0.00299 -0.00394 -0.00586 -0.00787 -0.00872 -0.01181 C -0.00977 -0.01296 -0.01094 -0.01412 -0.01198 -0.01551 C -0.01784 -0.02292 -0.01432 -0.02014 -0.01966 -0.02338 C -0.02174 -0.02593 -0.025 -0.02685 -0.02617 -0.03102 C -0.02682 -0.03357 -0.02708 -0.03681 -0.02838 -0.03866 C -0.02943 -0.04051 -0.03125 -0.03982 -0.03268 -0.04074 C -0.0349 -0.0419 -0.03698 -0.04329 -0.03919 -0.04445 C -0.04023 -0.04583 -0.04141 -0.04699 -0.04245 -0.04838 C -0.04362 -0.05023 -0.0444 -0.05278 -0.0457 -0.05417 C -0.04674 -0.05532 -0.04792 -0.05556 -0.04896 -0.05625 C -0.05091 -0.06644 -0.04883 -0.06019 -0.05664 -0.06782 C -0.06693 -0.07778 -0.04974 -0.0706 -0.07838 -0.07361 C -0.07943 -0.07407 -0.0806 -0.07454 -0.08164 -0.07546 C -0.08281 -0.07639 -0.08372 -0.07847 -0.0849 -0.0794 C -0.0862 -0.08032 -0.08776 -0.08056 -0.08919 -0.08125 C -0.09036 -0.08264 -0.09141 -0.08403 -0.09245 -0.08519 C -0.09388 -0.08657 -0.0957 -0.08704 -0.09687 -0.08889 C -0.09766 -0.09051 -0.09674 -0.09421 -0.09792 -0.09468 C -0.10352 -0.09722 -0.1095 -0.09607 -0.11536 -0.09676 C -0.11641 -0.09792 -0.11758 -0.09907 -0.11862 -0.10046 C -0.1194 -0.10162 -0.11979 -0.1037 -0.1207 -0.1044 C -0.12279 -0.10625 -0.12513 -0.10695 -0.12721 -0.10833 C -0.13151 -0.11088 -0.12943 -0.11019 -0.13372 -0.11019 L -0.13372 -0.10995 " pathEditMode="relative" rAng="0" ptsTypes="AAAAAAAAAAAAAAAAAAAAAAAAAA">
                                      <p:cBhvr>
                                        <p:cTn id="14" dur="2000" fill="hold"/>
                                        <p:tgtEl>
                                          <p:spTgt spid="25"/>
                                        </p:tgtEl>
                                        <p:attrNameLst>
                                          <p:attrName>ppt_x</p:attrName>
                                          <p:attrName>ppt_y</p:attrName>
                                        </p:attrNameLst>
                                      </p:cBhvr>
                                      <p:rCtr x="-6693" y="-5509"/>
                                    </p:animMotion>
                                  </p:childTnLst>
                                </p:cTn>
                              </p:par>
                              <p:par>
                                <p:cTn id="15" presetID="1" presetClass="entr" presetSubtype="0" fill="hold" grpId="0" nodeType="withEffect">
                                  <p:stCondLst>
                                    <p:cond delay="2100"/>
                                  </p:stCondLst>
                                  <p:childTnLst>
                                    <p:set>
                                      <p:cBhvr>
                                        <p:cTn id="16" dur="1" fill="hold">
                                          <p:stCondLst>
                                            <p:cond delay="0"/>
                                          </p:stCondLst>
                                        </p:cTn>
                                        <p:tgtEl>
                                          <p:spTgt spid="26"/>
                                        </p:tgtEl>
                                        <p:attrNameLst>
                                          <p:attrName>style.visibility</p:attrName>
                                        </p:attrNameLst>
                                      </p:cBhvr>
                                      <p:to>
                                        <p:strVal val="visible"/>
                                      </p:to>
                                    </p:set>
                                  </p:childTnLst>
                                </p:cTn>
                              </p:par>
                              <p:par>
                                <p:cTn id="17" presetID="0" presetClass="path" presetSubtype="0" accel="50000" decel="50000" fill="hold" grpId="0" nodeType="withEffect">
                                  <p:stCondLst>
                                    <p:cond delay="0"/>
                                  </p:stCondLst>
                                  <p:childTnLst>
                                    <p:animMotion origin="layout" path="M 4.79167E-6 3.7037E-6 L 4.79167E-6 0.00023 C 0.00286 0.00185 0.00585 0.00324 0.00859 0.00578 C 0.0095 0.00648 0.00989 0.00856 0.0108 0.00949 C 0.01184 0.01064 0.01302 0.01088 0.01406 0.01157 C 0.02148 0.02476 0.00989 0.00463 0.01953 0.01921 C 0.02317 0.025 0.02304 0.02731 0.02708 0.03078 C 0.02812 0.03171 0.02929 0.03217 0.03033 0.03287 C 0.03203 0.03703 0.03255 0.03935 0.03476 0.04236 C 0.03567 0.04398 0.03697 0.04467 0.03802 0.04629 C 0.04778 0.0618 0.04062 0.05439 0.04882 0.0618 C 0.05924 0.08032 0.04817 0.06157 0.05638 0.07338 C 0.05729 0.07453 0.05768 0.07639 0.05859 0.07731 C 0.06067 0.07916 0.0651 0.08125 0.0651 0.08148 C 0.07187 0.09328 0.0621 0.07685 0.07057 0.08703 C 0.07877 0.09652 0.06953 0.08865 0.07604 0.09861 C 0.07799 0.10162 0.08072 0.10301 0.08255 0.10625 C 0.0845 0.10995 0.08515 0.11157 0.08802 0.11412 C 0.08893 0.11504 0.0901 0.11527 0.09127 0.11597 C 0.09362 0.11875 0.09609 0.12106 0.09778 0.12569 C 0.09843 0.12731 0.09804 0.12986 0.09882 0.13148 C 0.0996 0.13333 0.10104 0.13379 0.10208 0.13541 C 0.10755 0.14328 0.10286 0.13958 0.10859 0.14305 C 0.10937 0.14444 0.11002 0.14583 0.1108 0.14699 C 0.11184 0.14838 0.11315 0.14907 0.11406 0.15069 C 0.11497 0.15231 0.11549 0.15463 0.11627 0.15648 C 0.11341 0.16157 0.11497 0.15972 0.11184 0.1625 L 0.11184 0.16273 " pathEditMode="relative" rAng="0" ptsTypes="AAAAAAAAAAAAAAAAAAAAAAAAAAAA">
                                      <p:cBhvr>
                                        <p:cTn id="18" dur="2000" fill="hold"/>
                                        <p:tgtEl>
                                          <p:spTgt spid="27"/>
                                        </p:tgtEl>
                                        <p:attrNameLst>
                                          <p:attrName>ppt_x</p:attrName>
                                          <p:attrName>ppt_y</p:attrName>
                                        </p:attrNameLst>
                                      </p:cBhvr>
                                      <p:rCtr x="5807" y="8125"/>
                                    </p:animMotion>
                                  </p:childTnLst>
                                </p:cTn>
                              </p:par>
                              <p:par>
                                <p:cTn id="19" presetID="0" presetClass="path" presetSubtype="0" accel="50000" decel="50000" fill="hold" grpId="0" nodeType="withEffect">
                                  <p:stCondLst>
                                    <p:cond delay="0"/>
                                  </p:stCondLst>
                                  <p:childTnLst>
                                    <p:animMotion origin="layout" path="M 3.95833E-6 -3.33333E-6 L 3.95833E-6 0.00023 C -0.003 -0.00393 -0.00586 -0.00787 -0.00873 -0.0118 C -0.00977 -0.01296 -0.01094 -0.01412 -0.01198 -0.01551 C -0.01784 -0.02291 -0.01433 -0.02014 -0.01967 -0.02338 C -0.02175 -0.02592 -0.025 -0.02685 -0.02618 -0.03102 C -0.02683 -0.03356 -0.02709 -0.0368 -0.02839 -0.03865 C -0.02943 -0.04051 -0.03125 -0.03981 -0.03269 -0.04074 C -0.0349 -0.04189 -0.03698 -0.04328 -0.0392 -0.04444 C -0.04024 -0.04583 -0.04141 -0.04699 -0.04245 -0.04838 C -0.04362 -0.05023 -0.0444 -0.05277 -0.04571 -0.05416 C -0.04675 -0.05532 -0.04792 -0.05555 -0.04896 -0.05625 C -0.05092 -0.06643 -0.04883 -0.06018 -0.05664 -0.06782 C -0.06693 -0.07777 -0.04974 -0.0706 -0.07839 -0.07361 C -0.07943 -0.07407 -0.0806 -0.07453 -0.08164 -0.07546 C -0.08282 -0.07639 -0.08373 -0.07847 -0.0849 -0.07939 C -0.0862 -0.08032 -0.08776 -0.08055 -0.0892 -0.08125 C -0.09037 -0.08264 -0.09141 -0.08402 -0.09245 -0.08518 C -0.09388 -0.08657 -0.09571 -0.08703 -0.09688 -0.08889 C -0.09766 -0.09051 -0.09675 -0.09421 -0.09792 -0.09467 C -0.10352 -0.09722 -0.10951 -0.09606 -0.11537 -0.09676 C -0.11641 -0.09791 -0.11758 -0.09907 -0.11862 -0.10046 C -0.1194 -0.10162 -0.1198 -0.1037 -0.12071 -0.10439 C -0.12279 -0.10625 -0.12513 -0.10694 -0.12722 -0.10833 C -0.13151 -0.11088 -0.12943 -0.11018 -0.13373 -0.11018 L -0.13373 -0.10995 " pathEditMode="relative" rAng="0" ptsTypes="AAAAAAAAAAAAAAAAAAAAAAAAAA">
                                      <p:cBhvr>
                                        <p:cTn id="20" dur="2000" fill="hold"/>
                                        <p:tgtEl>
                                          <p:spTgt spid="28"/>
                                        </p:tgtEl>
                                        <p:attrNameLst>
                                          <p:attrName>ppt_x</p:attrName>
                                          <p:attrName>ppt_y</p:attrName>
                                        </p:attrNameLst>
                                      </p:cBhvr>
                                      <p:rCtr x="-6693" y="-5509"/>
                                    </p:animMotion>
                                  </p:childTnLst>
                                </p:cTn>
                              </p:par>
                              <p:par>
                                <p:cTn id="21" presetID="1" presetClass="entr" presetSubtype="0" fill="hold" grpId="0" nodeType="withEffect">
                                  <p:stCondLst>
                                    <p:cond delay="2000"/>
                                  </p:stCondLst>
                                  <p:childTnLst>
                                    <p:set>
                                      <p:cBhvr>
                                        <p:cTn id="22" dur="1" fill="hold">
                                          <p:stCondLst>
                                            <p:cond delay="0"/>
                                          </p:stCondLst>
                                        </p:cTn>
                                        <p:tgtEl>
                                          <p:spTgt spid="29"/>
                                        </p:tgtEl>
                                        <p:attrNameLst>
                                          <p:attrName>style.visibility</p:attrName>
                                        </p:attrNameLst>
                                      </p:cBhvr>
                                      <p:to>
                                        <p:strVal val="visible"/>
                                      </p:to>
                                    </p:set>
                                  </p:childTnLst>
                                </p:cTn>
                              </p:par>
                              <p:par>
                                <p:cTn id="23" presetID="0" presetClass="path" presetSubtype="0" accel="50000" decel="50000" fill="hold" grpId="0" nodeType="withEffect">
                                  <p:stCondLst>
                                    <p:cond delay="0"/>
                                  </p:stCondLst>
                                  <p:childTnLst>
                                    <p:animMotion origin="layout" path="M 4.79167E-6 2.22222E-6 L 4.79167E-6 0.00023 C 0.00286 0.00185 0.00585 0.00324 0.00859 0.00578 C 0.0095 0.00648 0.00989 0.00856 0.0108 0.00949 C 0.01184 0.01065 0.01302 0.01088 0.01406 0.01157 C 0.02148 0.02477 0.00989 0.00463 0.01953 0.01921 C 0.02317 0.025 0.02304 0.02731 0.02708 0.03078 C 0.02812 0.03171 0.02929 0.03217 0.03033 0.03287 C 0.03203 0.03703 0.03255 0.03935 0.03476 0.04236 C 0.03567 0.04398 0.03697 0.04467 0.03802 0.04629 C 0.04778 0.0618 0.04062 0.0544 0.04882 0.0618 C 0.05924 0.08032 0.04817 0.06157 0.05638 0.07338 C 0.05729 0.07453 0.05768 0.07639 0.05859 0.07731 C 0.06067 0.07916 0.0651 0.08125 0.0651 0.08148 C 0.07187 0.09328 0.0621 0.07685 0.07057 0.08703 C 0.07877 0.09653 0.06953 0.08866 0.07604 0.09861 C 0.07799 0.10162 0.08072 0.10301 0.08255 0.10625 C 0.0845 0.10995 0.08515 0.11157 0.08802 0.11412 C 0.08893 0.11504 0.0901 0.11528 0.09127 0.11597 C 0.09362 0.11875 0.09609 0.12106 0.09778 0.12569 C 0.09843 0.12731 0.09804 0.12986 0.09882 0.13148 C 0.0996 0.13333 0.10104 0.13379 0.10208 0.13541 C 0.10755 0.14328 0.10286 0.13958 0.10859 0.14305 C 0.10937 0.14444 0.11002 0.14583 0.1108 0.14699 C 0.11184 0.14838 0.11315 0.14907 0.11406 0.15069 C 0.11497 0.15231 0.11549 0.15463 0.11627 0.15648 C 0.11341 0.16157 0.11497 0.15972 0.11184 0.1625 L 0.11184 0.16273 " pathEditMode="relative" rAng="0" ptsTypes="AAAAAAAAAAAAAAAAAAAAAAAAAAAA">
                                      <p:cBhvr>
                                        <p:cTn id="24" dur="1800" fill="hold"/>
                                        <p:tgtEl>
                                          <p:spTgt spid="30"/>
                                        </p:tgtEl>
                                        <p:attrNameLst>
                                          <p:attrName>ppt_x</p:attrName>
                                          <p:attrName>ppt_y</p:attrName>
                                        </p:attrNameLst>
                                      </p:cBhvr>
                                      <p:rCtr x="5807" y="8125"/>
                                    </p:animMotion>
                                  </p:childTnLst>
                                </p:cTn>
                              </p:par>
                              <p:par>
                                <p:cTn id="25" presetID="0" presetClass="path" presetSubtype="0" accel="50000" decel="50000" fill="hold" grpId="0" nodeType="withEffect">
                                  <p:stCondLst>
                                    <p:cond delay="0"/>
                                  </p:stCondLst>
                                  <p:childTnLst>
                                    <p:animMotion origin="layout" path="M 3.95833E-6 -3.33333E-6 L 3.95833E-6 0.00023 C -0.003 -0.00393 -0.00586 -0.00787 -0.00873 -0.0118 C -0.00977 -0.01296 -0.01094 -0.01412 -0.01198 -0.01551 C -0.01784 -0.02291 -0.01433 -0.02014 -0.01967 -0.02338 C -0.02175 -0.02592 -0.025 -0.02685 -0.02618 -0.03102 C -0.02683 -0.03356 -0.02709 -0.0368 -0.02839 -0.03865 C -0.02943 -0.04051 -0.03125 -0.03981 -0.03269 -0.04074 C -0.0349 -0.04189 -0.03698 -0.04328 -0.0392 -0.04444 C -0.04024 -0.04583 -0.04141 -0.04699 -0.04245 -0.04838 C -0.04362 -0.05023 -0.0444 -0.05277 -0.04571 -0.05416 C -0.04675 -0.05532 -0.04792 -0.05555 -0.04896 -0.05625 C -0.05092 -0.06643 -0.04883 -0.06018 -0.05664 -0.06782 C -0.06693 -0.07777 -0.04974 -0.0706 -0.07839 -0.07361 C -0.07943 -0.07407 -0.0806 -0.07453 -0.08164 -0.07546 C -0.08282 -0.07639 -0.08373 -0.07847 -0.0849 -0.07939 C -0.0862 -0.08032 -0.08776 -0.08055 -0.0892 -0.08125 C -0.09037 -0.08264 -0.09141 -0.08402 -0.09245 -0.08518 C -0.09388 -0.08657 -0.09571 -0.08703 -0.09688 -0.08889 C -0.09766 -0.09051 -0.09675 -0.09421 -0.09792 -0.09467 C -0.10352 -0.09722 -0.10951 -0.09606 -0.11537 -0.09676 C -0.11641 -0.09791 -0.11758 -0.09907 -0.11862 -0.10046 C -0.1194 -0.10162 -0.1198 -0.1037 -0.12071 -0.10439 C -0.12279 -0.10625 -0.12513 -0.10694 -0.12722 -0.10833 C -0.13151 -0.11088 -0.12943 -0.11018 -0.13373 -0.11018 L -0.13373 -0.10995 " pathEditMode="relative" rAng="0" ptsTypes="AAAAAAAAAAAAAAAAAAAAAAAAAA">
                                      <p:cBhvr>
                                        <p:cTn id="26" dur="2000" fill="hold"/>
                                        <p:tgtEl>
                                          <p:spTgt spid="33"/>
                                        </p:tgtEl>
                                        <p:attrNameLst>
                                          <p:attrName>ppt_x</p:attrName>
                                          <p:attrName>ppt_y</p:attrName>
                                        </p:attrNameLst>
                                      </p:cBhvr>
                                      <p:rCtr x="-6693" y="-5509"/>
                                    </p:animMotion>
                                  </p:childTnLst>
                                </p:cTn>
                              </p:par>
                              <p:par>
                                <p:cTn id="27" presetID="1" presetClass="entr" presetSubtype="0" fill="hold" grpId="0" nodeType="withEffect">
                                  <p:stCondLst>
                                    <p:cond delay="2200"/>
                                  </p:stCondLst>
                                  <p:childTnLst>
                                    <p:set>
                                      <p:cBhvr>
                                        <p:cTn id="28" dur="1" fill="hold">
                                          <p:stCondLst>
                                            <p:cond delay="0"/>
                                          </p:stCondLst>
                                        </p:cTn>
                                        <p:tgtEl>
                                          <p:spTgt spid="34"/>
                                        </p:tgtEl>
                                        <p:attrNameLst>
                                          <p:attrName>style.visibility</p:attrName>
                                        </p:attrNameLst>
                                      </p:cBhvr>
                                      <p:to>
                                        <p:strVal val="visible"/>
                                      </p:to>
                                    </p:set>
                                  </p:childTnLst>
                                </p:cTn>
                              </p:par>
                              <p:par>
                                <p:cTn id="29" presetID="0" presetClass="path" presetSubtype="0" accel="50000" decel="50000" fill="hold" grpId="0" nodeType="withEffect">
                                  <p:stCondLst>
                                    <p:cond delay="0"/>
                                  </p:stCondLst>
                                  <p:childTnLst>
                                    <p:animMotion origin="layout" path="M -1.875E-6 3.7037E-6 L -1.875E-6 3.7037E-6 C 0.00325 -0.00278 0.00677 -0.00417 0.00977 -0.00787 C 0.01068 -0.00903 0.01003 -0.01227 0.01081 -0.01366 C 0.01159 -0.01505 0.01302 -0.01505 0.01406 -0.01551 C 0.01484 -0.0169 0.01549 -0.01829 0.01628 -0.01945 C 0.01953 -0.02431 0.02227 -0.02732 0.02604 -0.03102 C 0.02747 -0.03241 0.02891 -0.03357 0.03034 -0.03496 C 0.03216 -0.03681 0.03385 -0.03912 0.03581 -0.04074 C 0.04075 -0.04514 0.04075 -0.04398 0.04557 -0.04653 C 0.04674 -0.04699 0.04766 -0.04815 0.04883 -0.04838 C 0.0599 -0.05139 0.08281 -0.05185 0.0901 -0.05232 C 0.10052 -0.05486 0.097 -0.05509 0.10977 -0.05232 C 0.11159 -0.05185 0.11341 -0.05116 0.1151 -0.05047 C 0.11732 -0.04931 0.12161 -0.04653 0.12161 -0.04653 C 0.12344 -0.04722 0.12552 -0.04676 0.12708 -0.04838 L 0.13359 -0.05996 L 0.13477 -0.05996 " pathEditMode="relative" ptsTypes="AAAAAAAAAAAAAAAAAA">
                                      <p:cBhvr>
                                        <p:cTn id="30" dur="2000" fill="hold"/>
                                        <p:tgtEl>
                                          <p:spTgt spid="6"/>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 0 L 0 0 C -0.00807 0.00046 -0.01602 0.00092 -0.02396 0.00185 C -0.02656 0.00208 -0.02904 0.00324 -0.03164 0.0037 C -0.03555 0.00463 -0.03958 0.00509 -0.04349 0.00578 C -0.05339 0.00139 -0.04128 0.00578 -0.05664 0.00578 C -0.06641 0.00578 -0.07617 0.0044 -0.08594 0.0037 C -0.0888 0.00301 -0.0918 0.00139 -0.09466 0.00185 C -0.0957 0.00208 -0.09596 0.00486 -0.09688 0.00578 C -0.09883 0.0074 -0.10104 0.00926 -0.10339 0.00949 L -0.13711 0.01342 C -0.13815 0.01527 -0.13906 0.01759 -0.14036 0.01921 C -0.14167 0.02083 -0.14323 0.02176 -0.14466 0.02315 C -0.14583 0.0243 -0.14688 0.02569 -0.14792 0.02708 C -0.153 0.02639 -0.15807 0.02639 -0.16315 0.025 C -0.16536 0.02453 -0.16966 0.02106 -0.16966 0.02106 C -0.17005 0.01666 -0.16966 0.0118 -0.1707 0.00764 C -0.17122 0.00578 -0.17396 0.00578 -0.17396 0.00578 L -0.17396 0.00578 " pathEditMode="relative" ptsTypes="AAAAAAAAAAAAAAAAAAA">
                                      <p:cBhvr>
                                        <p:cTn id="32" dur="2000" fill="hold"/>
                                        <p:tgtEl>
                                          <p:spTgt spid="35"/>
                                        </p:tgtEl>
                                        <p:attrNameLst>
                                          <p:attrName>ppt_x</p:attrName>
                                          <p:attrName>ppt_y</p:attrName>
                                        </p:attrNameLst>
                                      </p:cBhvr>
                                    </p:animMotion>
                                  </p:childTnLst>
                                </p:cTn>
                              </p:par>
                              <p:par>
                                <p:cTn id="33" presetID="1" presetClass="entr" presetSubtype="0" fill="hold" grpId="0" nodeType="withEffect">
                                  <p:stCondLst>
                                    <p:cond delay="2300"/>
                                  </p:stCondLst>
                                  <p:childTnLst>
                                    <p:set>
                                      <p:cBhvr>
                                        <p:cTn id="34" dur="1" fill="hold">
                                          <p:stCondLst>
                                            <p:cond delay="0"/>
                                          </p:stCondLst>
                                        </p:cTn>
                                        <p:tgtEl>
                                          <p:spTgt spid="7"/>
                                        </p:tgtEl>
                                        <p:attrNameLst>
                                          <p:attrName>style.visibility</p:attrName>
                                        </p:attrNameLst>
                                      </p:cBhvr>
                                      <p:to>
                                        <p:strVal val="visible"/>
                                      </p:to>
                                    </p:set>
                                  </p:childTnLst>
                                </p:cTn>
                              </p:par>
                              <p:par>
                                <p:cTn id="35" presetID="0" presetClass="path" presetSubtype="0" accel="50000" decel="50000" fill="hold" grpId="0" nodeType="withEffect">
                                  <p:stCondLst>
                                    <p:cond delay="0"/>
                                  </p:stCondLst>
                                  <p:childTnLst>
                                    <p:animMotion origin="layout" path="M -4.16667E-6 -2.22222E-6 L -4.16667E-6 0.00023 C 0.00326 -0.00278 0.00678 -0.00416 0.00977 -0.00787 C 0.01068 -0.00903 0.01003 -0.01227 0.01081 -0.01366 C 0.01159 -0.01504 0.01303 -0.01504 0.01407 -0.01551 C 0.01485 -0.0169 0.0155 -0.01828 0.01628 -0.01944 C 0.01954 -0.0243 0.02227 -0.02731 0.02605 -0.03102 C 0.02748 -0.03241 0.02891 -0.03356 0.03034 -0.03495 C 0.03217 -0.0368 0.03386 -0.03912 0.03581 -0.04074 C 0.04076 -0.04514 0.04076 -0.04398 0.04558 -0.04653 C 0.04675 -0.04699 0.04766 -0.04815 0.04883 -0.04838 C 0.0599 -0.05139 0.08282 -0.05185 0.09011 -0.05231 C 0.10053 -0.05486 0.09701 -0.05509 0.10977 -0.05231 C 0.11159 -0.05185 0.11342 -0.05116 0.11511 -0.05046 C 0.11732 -0.0493 0.12162 -0.04653 0.12162 -0.04629 C 0.12344 -0.04722 0.12553 -0.04676 0.12709 -0.04838 L 0.1336 -0.05995 L 0.13477 -0.05995 " pathEditMode="relative" rAng="0" ptsTypes="AAAAAAAAAAAAAAAAAA">
                                      <p:cBhvr>
                                        <p:cTn id="36" dur="2000" fill="hold"/>
                                        <p:tgtEl>
                                          <p:spTgt spid="54"/>
                                        </p:tgtEl>
                                        <p:attrNameLst>
                                          <p:attrName>ppt_x</p:attrName>
                                          <p:attrName>ppt_y</p:attrName>
                                        </p:attrNameLst>
                                      </p:cBhvr>
                                      <p:rCtr x="6732" y="-2986"/>
                                    </p:animMotion>
                                  </p:childTnLst>
                                </p:cTn>
                              </p:par>
                              <p:par>
                                <p:cTn id="37" presetID="0" presetClass="path" presetSubtype="0" accel="50000" decel="50000" fill="hold" grpId="0" nodeType="withEffect">
                                  <p:stCondLst>
                                    <p:cond delay="0"/>
                                  </p:stCondLst>
                                  <p:childTnLst>
                                    <p:animMotion origin="layout" path="M 1.45833E-6 -3.7037E-6 L 1.45833E-6 0.00024 C -0.00807 0.00047 -0.01602 0.00093 -0.02396 0.00186 C -0.02656 0.00209 -0.02904 0.00324 -0.03164 0.00371 C -0.03555 0.00463 -0.03958 0.0051 -0.04349 0.00579 C -0.05339 0.00139 -0.04128 0.00579 -0.05664 0.00579 C -0.06641 0.00579 -0.07617 0.0044 -0.08594 0.00371 C -0.0888 0.00301 -0.0918 0.00139 -0.09466 0.00186 C -0.0957 0.00209 -0.09596 0.00486 -0.09688 0.00579 C -0.09883 0.00741 -0.10104 0.00926 -0.10339 0.00949 L -0.13711 0.01343 C -0.13815 0.01528 -0.13906 0.0176 -0.14037 0.01922 C -0.14167 0.02084 -0.14323 0.02176 -0.14466 0.02315 C -0.14583 0.02431 -0.14688 0.0257 -0.14792 0.02709 C -0.153 0.02639 -0.15807 0.02639 -0.16315 0.025 C -0.16537 0.02454 -0.16966 0.02107 -0.16966 0.0213 C -0.17005 0.01667 -0.16966 0.01181 -0.1707 0.00764 C -0.17123 0.00579 -0.17396 0.00579 -0.17396 0.00602 L -0.17396 0.00579 " pathEditMode="relative" rAng="0" ptsTypes="AAAAAAAAAAAAAAAAAAA">
                                      <p:cBhvr>
                                        <p:cTn id="38" dur="2000" fill="hold"/>
                                        <p:tgtEl>
                                          <p:spTgt spid="55"/>
                                        </p:tgtEl>
                                        <p:attrNameLst>
                                          <p:attrName>ppt_x</p:attrName>
                                          <p:attrName>ppt_y</p:attrName>
                                        </p:attrNameLst>
                                      </p:cBhvr>
                                      <p:rCtr x="-8698" y="1343"/>
                                    </p:animMotion>
                                  </p:childTnLst>
                                </p:cTn>
                              </p:par>
                              <p:par>
                                <p:cTn id="39" presetID="1" presetClass="entr" presetSubtype="0" fill="hold" grpId="0" nodeType="withEffect">
                                  <p:stCondLst>
                                    <p:cond delay="2400"/>
                                  </p:stCondLst>
                                  <p:childTnLst>
                                    <p:set>
                                      <p:cBhvr>
                                        <p:cTn id="40" dur="1" fill="hold">
                                          <p:stCondLst>
                                            <p:cond delay="0"/>
                                          </p:stCondLst>
                                        </p:cTn>
                                        <p:tgtEl>
                                          <p:spTgt spid="56"/>
                                        </p:tgtEl>
                                        <p:attrNameLst>
                                          <p:attrName>style.visibility</p:attrName>
                                        </p:attrNameLst>
                                      </p:cBhvr>
                                      <p:to>
                                        <p:strVal val="visible"/>
                                      </p:to>
                                    </p:set>
                                  </p:childTnLst>
                                </p:cTn>
                              </p:par>
                              <p:par>
                                <p:cTn id="41" presetID="0" presetClass="path" presetSubtype="0" accel="50000" decel="50000" fill="hold" grpId="0" nodeType="withEffect">
                                  <p:stCondLst>
                                    <p:cond delay="0"/>
                                  </p:stCondLst>
                                  <p:childTnLst>
                                    <p:animMotion origin="layout" path="M -3.33333E-6 -4.07407E-6 L -3.33333E-6 0.00024 C 0.00326 -0.00277 0.00677 -0.00416 0.00977 -0.00787 C 0.01068 -0.00902 0.01003 -0.01226 0.01081 -0.01365 C 0.01159 -0.01504 0.01302 -0.01504 0.01407 -0.01551 C 0.01485 -0.01689 0.0155 -0.01828 0.01628 -0.01944 C 0.01953 -0.0243 0.02227 -0.02731 0.02605 -0.03101 C 0.02748 -0.0324 0.02891 -0.03356 0.03034 -0.03495 C 0.03216 -0.0368 0.03386 -0.03912 0.03581 -0.04074 C 0.04076 -0.04513 0.04076 -0.04398 0.04558 -0.04652 C 0.04675 -0.04699 0.04766 -0.04814 0.04883 -0.04838 C 0.0599 -0.05138 0.08282 -0.05185 0.09011 -0.05231 C 0.10052 -0.05486 0.09701 -0.05509 0.10977 -0.05231 C 0.11159 -0.05185 0.11341 -0.05115 0.11511 -0.05046 C 0.11732 -0.0493 0.12162 -0.04652 0.12162 -0.04629 C 0.12344 -0.04722 0.12552 -0.04676 0.12709 -0.04838 L 0.1336 -0.05995 L 0.13477 -0.05995 " pathEditMode="relative" rAng="0" ptsTypes="AAAAAAAAAAAAAAAAAA">
                                      <p:cBhvr>
                                        <p:cTn id="42" dur="2000" fill="hold"/>
                                        <p:tgtEl>
                                          <p:spTgt spid="57"/>
                                        </p:tgtEl>
                                        <p:attrNameLst>
                                          <p:attrName>ppt_x</p:attrName>
                                          <p:attrName>ppt_y</p:attrName>
                                        </p:attrNameLst>
                                      </p:cBhvr>
                                      <p:rCtr x="6732" y="-2986"/>
                                    </p:animMotion>
                                  </p:childTnLst>
                                </p:cTn>
                              </p:par>
                              <p:par>
                                <p:cTn id="43" presetID="0" presetClass="path" presetSubtype="0" accel="50000" decel="50000" fill="hold" grpId="0" nodeType="withEffect">
                                  <p:stCondLst>
                                    <p:cond delay="0"/>
                                  </p:stCondLst>
                                  <p:childTnLst>
                                    <p:animMotion origin="layout" path="M 2.29167E-6 4.44444E-6 L 2.29167E-6 0.00023 C -0.00808 0.00046 -0.01602 0.00092 -0.02396 0.00185 C -0.02656 0.00208 -0.02904 0.00324 -0.03164 0.0037 C -0.03555 0.00463 -0.03959 0.00509 -0.04349 0.00578 C -0.05339 0.00138 -0.04128 0.00578 -0.05664 0.00578 C -0.06641 0.00578 -0.07617 0.00439 -0.08594 0.0037 C -0.0888 0.003 -0.0918 0.00138 -0.09466 0.00185 C -0.09571 0.00208 -0.09597 0.00486 -0.09688 0.00578 C -0.09883 0.0074 -0.10104 0.00925 -0.10339 0.00949 L -0.13711 0.01342 C -0.13815 0.01527 -0.13906 0.01759 -0.14037 0.01921 C -0.14167 0.02083 -0.14323 0.02175 -0.14466 0.02314 C -0.14584 0.0243 -0.14688 0.02569 -0.14792 0.02708 C -0.153 0.02638 -0.15808 0.02638 -0.16315 0.025 C -0.16537 0.02453 -0.16966 0.02106 -0.16966 0.02129 C -0.17005 0.01666 -0.16966 0.0118 -0.17071 0.00763 C -0.17123 0.00578 -0.17396 0.00578 -0.17396 0.00601 L -0.17396 0.00578 " pathEditMode="relative" rAng="0" ptsTypes="AAAAAAAAAAAAAAAAAAA">
                                      <p:cBhvr>
                                        <p:cTn id="44" dur="2000" fill="hold"/>
                                        <p:tgtEl>
                                          <p:spTgt spid="58"/>
                                        </p:tgtEl>
                                        <p:attrNameLst>
                                          <p:attrName>ppt_x</p:attrName>
                                          <p:attrName>ppt_y</p:attrName>
                                        </p:attrNameLst>
                                      </p:cBhvr>
                                      <p:rCtr x="-8698" y="1343"/>
                                    </p:animMotion>
                                  </p:childTnLst>
                                </p:cTn>
                              </p:par>
                              <p:par>
                                <p:cTn id="45" presetID="1" presetClass="entr" presetSubtype="0" fill="hold" grpId="0" nodeType="withEffect">
                                  <p:stCondLst>
                                    <p:cond delay="2500"/>
                                  </p:stCondLst>
                                  <p:childTnLst>
                                    <p:set>
                                      <p:cBhvr>
                                        <p:cTn id="46" dur="1" fill="hold">
                                          <p:stCondLst>
                                            <p:cond delay="0"/>
                                          </p:stCondLst>
                                        </p:cTn>
                                        <p:tgtEl>
                                          <p:spTgt spid="59"/>
                                        </p:tgtEl>
                                        <p:attrNameLst>
                                          <p:attrName>style.visibility</p:attrName>
                                        </p:attrNameLst>
                                      </p:cBhvr>
                                      <p:to>
                                        <p:strVal val="visible"/>
                                      </p:to>
                                    </p:set>
                                  </p:childTnLst>
                                </p:cTn>
                              </p:par>
                              <p:par>
                                <p:cTn id="47" presetID="0" presetClass="path" presetSubtype="0" accel="50000" decel="50000" fill="hold" grpId="0" nodeType="withEffect">
                                  <p:stCondLst>
                                    <p:cond delay="0"/>
                                  </p:stCondLst>
                                  <p:childTnLst>
                                    <p:animMotion origin="layout" path="M 1.875E-6 4.07407E-6 L 1.875E-6 0.00023 C 0.00325 -0.00278 0.00677 -0.00417 0.00976 -0.00787 C 0.01068 -0.00903 0.01002 -0.01227 0.01081 -0.01366 C 0.01159 -0.01505 0.01302 -0.01505 0.01406 -0.01551 C 0.01484 -0.0169 0.01549 -0.01829 0.01627 -0.01945 C 0.01953 -0.02431 0.02226 -0.02732 0.02604 -0.03102 C 0.02747 -0.03241 0.0289 -0.03357 0.03034 -0.03496 C 0.03216 -0.03681 0.03385 -0.03912 0.03581 -0.04074 C 0.04075 -0.04514 0.04075 -0.04399 0.04557 -0.04653 C 0.04674 -0.04699 0.04765 -0.04815 0.04883 -0.04838 C 0.05989 -0.05139 0.08281 -0.05186 0.0901 -0.05232 C 0.10052 -0.05487 0.097 -0.0551 0.10976 -0.05232 C 0.11159 -0.05186 0.11341 -0.05116 0.1151 -0.05047 C 0.11732 -0.04931 0.12161 -0.04653 0.12161 -0.0463 C 0.12344 -0.04723 0.12552 -0.04676 0.12708 -0.04838 L 0.13359 -0.05996 L 0.13476 -0.05996 " pathEditMode="relative" rAng="0" ptsTypes="AAAAAAAAAAAAAAAAAA">
                                      <p:cBhvr>
                                        <p:cTn id="48" dur="2000" fill="hold"/>
                                        <p:tgtEl>
                                          <p:spTgt spid="60"/>
                                        </p:tgtEl>
                                        <p:attrNameLst>
                                          <p:attrName>ppt_x</p:attrName>
                                          <p:attrName>ppt_y</p:attrName>
                                        </p:attrNameLst>
                                      </p:cBhvr>
                                      <p:rCtr x="6732" y="-2986"/>
                                    </p:animMotion>
                                  </p:childTnLst>
                                </p:cTn>
                              </p:par>
                              <p:par>
                                <p:cTn id="49" presetID="0" presetClass="path" presetSubtype="0" accel="50000" decel="50000" fill="hold" grpId="0" nodeType="withEffect">
                                  <p:stCondLst>
                                    <p:cond delay="0"/>
                                  </p:stCondLst>
                                  <p:childTnLst>
                                    <p:animMotion origin="layout" path="M -2.5E-6 2.59259E-6 L -2.5E-6 0.00023 C -0.00807 0.00046 -0.01601 0.00092 -0.02396 0.00185 C -0.02656 0.00208 -0.02903 0.00324 -0.03164 0.0037 C -0.03554 0.00463 -0.03958 0.00509 -0.04349 0.00578 C -0.05338 0.00139 -0.04127 0.00578 -0.05664 0.00578 C -0.0664 0.00578 -0.07617 0.0044 -0.08593 0.0037 C -0.0888 0.00301 -0.09179 0.00139 -0.09466 0.00185 C -0.0957 0.00208 -0.09596 0.00486 -0.09687 0.00578 C -0.09883 0.0074 -0.10104 0.00926 -0.10338 0.00949 L -0.13711 0.01342 C -0.13815 0.01528 -0.13906 0.01759 -0.14036 0.01921 C -0.14166 0.02083 -0.14323 0.02176 -0.14466 0.02315 C -0.14583 0.0243 -0.14687 0.02569 -0.14791 0.02708 C -0.15299 0.02639 -0.15807 0.02639 -0.16315 0.025 C -0.16536 0.02453 -0.16966 0.02106 -0.16966 0.02129 C -0.17005 0.01666 -0.16966 0.0118 -0.1707 0.00764 C -0.17122 0.00578 -0.17396 0.00578 -0.17396 0.00602 L -0.17396 0.00578 " pathEditMode="relative" rAng="0" ptsTypes="AAAAAAAAAAAAAAAAAAA">
                                      <p:cBhvr>
                                        <p:cTn id="50" dur="2000" fill="hold"/>
                                        <p:tgtEl>
                                          <p:spTgt spid="61"/>
                                        </p:tgtEl>
                                        <p:attrNameLst>
                                          <p:attrName>ppt_x</p:attrName>
                                          <p:attrName>ppt_y</p:attrName>
                                        </p:attrNameLst>
                                      </p:cBhvr>
                                      <p:rCtr x="-8698" y="1343"/>
                                    </p:animMotion>
                                  </p:childTnLst>
                                </p:cTn>
                              </p:par>
                              <p:par>
                                <p:cTn id="51" presetID="1" presetClass="entr" presetSubtype="0" fill="hold" grpId="0" nodeType="withEffect">
                                  <p:stCondLst>
                                    <p:cond delay="220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5" grpId="0" animBg="1"/>
      <p:bldP spid="24" grpId="0" animBg="1"/>
      <p:bldP spid="25" grpId="0" animBg="1"/>
      <p:bldP spid="26" grpId="0" animBg="1"/>
      <p:bldP spid="27" grpId="0" animBg="1"/>
      <p:bldP spid="28" grpId="0" animBg="1"/>
      <p:bldP spid="29" grpId="0" animBg="1"/>
      <p:bldP spid="30" grpId="0" animBg="1"/>
      <p:bldP spid="33" grpId="0" animBg="1"/>
      <p:bldP spid="34" grpId="0" animBg="1"/>
      <p:bldP spid="6" grpId="0" animBg="1"/>
      <p:bldP spid="35" grpId="0" animBg="1"/>
      <p:bldP spid="7" grpId="0" animBg="1"/>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7100" y="1217684"/>
            <a:ext cx="2449411"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দলীয় কাজ</a:t>
            </a:r>
            <a:endParaRPr lang="en-US" sz="2400"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5274165" y="1217684"/>
            <a:ext cx="2449411"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সময়ঃ ১০ মিনিট </a:t>
            </a:r>
            <a:endParaRPr lang="en-US" sz="2400" dirty="0">
              <a:solidFill>
                <a:srgbClr val="0070C0"/>
              </a:solidFill>
              <a:latin typeface="NikoshBAN" panose="02000000000000000000" pitchFamily="2" charset="0"/>
              <a:cs typeface="NikoshBAN" panose="02000000000000000000" pitchFamily="2" charset="0"/>
            </a:endParaRPr>
          </a:p>
        </p:txBody>
      </p:sp>
      <p:sp>
        <p:nvSpPr>
          <p:cNvPr id="4" name="TextBox 3"/>
          <p:cNvSpPr txBox="1"/>
          <p:nvPr/>
        </p:nvSpPr>
        <p:spPr>
          <a:xfrm>
            <a:off x="1466886" y="2408970"/>
            <a:ext cx="5992549"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উপকরণঃ ৫ টি বেলুন, একটি মার্কার কলম, প্রয়োজনীয় সুতা।</a:t>
            </a:r>
            <a:endParaRPr lang="en-US" sz="2400" dirty="0">
              <a:solidFill>
                <a:srgbClr val="0070C0"/>
              </a:solidFill>
              <a:latin typeface="NikoshBAN" panose="02000000000000000000" pitchFamily="2" charset="0"/>
              <a:cs typeface="NikoshBAN" panose="02000000000000000000" pitchFamily="2" charset="0"/>
            </a:endParaRPr>
          </a:p>
        </p:txBody>
      </p:sp>
      <p:sp>
        <p:nvSpPr>
          <p:cNvPr id="5" name="TextBox 4"/>
          <p:cNvSpPr txBox="1"/>
          <p:nvPr/>
        </p:nvSpPr>
        <p:spPr>
          <a:xfrm>
            <a:off x="367879" y="3114258"/>
            <a:ext cx="8877264"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কার্যপদ্ধতিঃ বেলুনে মার্কার কলম দিয়ে কয়েকটি বিন্দু আকঁ। তারপর বেলুন ফুঁ দিয়ে ফোলাও। </a:t>
            </a:r>
            <a:endParaRPr lang="en-US" sz="2400" dirty="0">
              <a:solidFill>
                <a:srgbClr val="0070C0"/>
              </a:solidFill>
              <a:latin typeface="NikoshBAN" panose="02000000000000000000" pitchFamily="2" charset="0"/>
              <a:cs typeface="NikoshBAN" panose="02000000000000000000" pitchFamily="2" charset="0"/>
            </a:endParaRPr>
          </a:p>
        </p:txBody>
      </p:sp>
      <p:sp>
        <p:nvSpPr>
          <p:cNvPr id="6" name="TextBox 5"/>
          <p:cNvSpPr txBox="1"/>
          <p:nvPr/>
        </p:nvSpPr>
        <p:spPr>
          <a:xfrm>
            <a:off x="506766" y="3819545"/>
            <a:ext cx="5688294"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সিদ্ধান্ত সমূহ লিখ।</a:t>
            </a:r>
            <a:endParaRPr lang="en-US" sz="2400" dirty="0">
              <a:solidFill>
                <a:srgbClr val="0070C0"/>
              </a:solidFill>
              <a:latin typeface="NikoshBAN" panose="02000000000000000000" pitchFamily="2" charset="0"/>
              <a:cs typeface="NikoshBAN" panose="02000000000000000000" pitchFamily="2" charset="0"/>
            </a:endParaRPr>
          </a:p>
        </p:txBody>
      </p:sp>
      <p:grpSp>
        <p:nvGrpSpPr>
          <p:cNvPr id="7" name="Group 6"/>
          <p:cNvGrpSpPr/>
          <p:nvPr/>
        </p:nvGrpSpPr>
        <p:grpSpPr>
          <a:xfrm>
            <a:off x="0" y="0"/>
            <a:ext cx="9144001" cy="6858000"/>
            <a:chOff x="0" y="0"/>
            <a:chExt cx="9144001" cy="6858000"/>
          </a:xfrm>
        </p:grpSpPr>
        <p:sp>
          <p:nvSpPr>
            <p:cNvPr id="8" name="Half Frame 7"/>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03158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035" y="2453114"/>
            <a:ext cx="6326747"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আধুনিক তত্ত্বানুযায়ী কিভাবে মহাবিশ্ব সৃষ্টি হয়েছে তা লেখ।</a:t>
            </a:r>
            <a:endParaRPr lang="en-US" sz="2400"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2675238" y="1288584"/>
            <a:ext cx="2125362" cy="553998"/>
          </a:xfrm>
          <a:prstGeom prst="rect">
            <a:avLst/>
          </a:prstGeom>
          <a:noFill/>
        </p:spPr>
        <p:txBody>
          <a:bodyPr wrap="square" rtlCol="0">
            <a:spAutoFit/>
          </a:bodyPr>
          <a:lstStyle/>
          <a:p>
            <a:r>
              <a:rPr lang="bn-BD" sz="3000" dirty="0">
                <a:solidFill>
                  <a:srgbClr val="0070C0"/>
                </a:solidFill>
                <a:latin typeface="NikoshBAN" panose="02000000000000000000" pitchFamily="2" charset="0"/>
                <a:cs typeface="NikoshBAN" panose="02000000000000000000" pitchFamily="2" charset="0"/>
              </a:rPr>
              <a:t>জোড়ায় কাজ</a:t>
            </a:r>
            <a:endParaRPr lang="en-US" sz="3000" dirty="0">
              <a:solidFill>
                <a:srgbClr val="0070C0"/>
              </a:solidFill>
              <a:latin typeface="NikoshBAN" panose="02000000000000000000" pitchFamily="2" charset="0"/>
              <a:cs typeface="NikoshBAN" panose="02000000000000000000" pitchFamily="2" charset="0"/>
            </a:endParaRPr>
          </a:p>
        </p:txBody>
      </p:sp>
      <p:sp>
        <p:nvSpPr>
          <p:cNvPr id="4" name="TextBox 3"/>
          <p:cNvSpPr txBox="1"/>
          <p:nvPr/>
        </p:nvSpPr>
        <p:spPr>
          <a:xfrm>
            <a:off x="6017920" y="1355733"/>
            <a:ext cx="2449411"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সময়ঃ ০৮ মিনিট </a:t>
            </a:r>
            <a:endParaRPr lang="en-US" sz="2400" dirty="0">
              <a:solidFill>
                <a:srgbClr val="0070C0"/>
              </a:solidFill>
              <a:latin typeface="NikoshBAN" panose="02000000000000000000" pitchFamily="2" charset="0"/>
              <a:cs typeface="NikoshBAN" panose="02000000000000000000" pitchFamily="2" charset="0"/>
            </a:endParaRPr>
          </a:p>
        </p:txBody>
      </p:sp>
      <p:grpSp>
        <p:nvGrpSpPr>
          <p:cNvPr id="5" name="Group 4"/>
          <p:cNvGrpSpPr/>
          <p:nvPr/>
        </p:nvGrpSpPr>
        <p:grpSpPr>
          <a:xfrm>
            <a:off x="0" y="0"/>
            <a:ext cx="9144001" cy="6858000"/>
            <a:chOff x="0" y="0"/>
            <a:chExt cx="9144001" cy="6858000"/>
          </a:xfrm>
        </p:grpSpPr>
        <p:sp>
          <p:nvSpPr>
            <p:cNvPr id="6" name="Half Frame 5"/>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21029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3314" y="1297534"/>
            <a:ext cx="1725271" cy="553998"/>
          </a:xfrm>
          <a:prstGeom prst="rect">
            <a:avLst/>
          </a:prstGeom>
          <a:noFill/>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একক কাজ</a:t>
            </a:r>
            <a:endParaRPr lang="en-US" sz="3000" dirty="0">
              <a:solidFill>
                <a:srgbClr val="7030A0"/>
              </a:solidFill>
              <a:latin typeface="NikoshBAN" panose="02000000000000000000" pitchFamily="2" charset="0"/>
              <a:cs typeface="NikoshBAN" panose="02000000000000000000" pitchFamily="2" charset="0"/>
            </a:endParaRPr>
          </a:p>
        </p:txBody>
      </p:sp>
      <p:sp>
        <p:nvSpPr>
          <p:cNvPr id="5" name="TextBox 4"/>
          <p:cNvSpPr txBox="1"/>
          <p:nvPr/>
        </p:nvSpPr>
        <p:spPr>
          <a:xfrm>
            <a:off x="182880" y="2523004"/>
            <a:ext cx="8536116" cy="553998"/>
          </a:xfrm>
          <a:prstGeom prst="rect">
            <a:avLst/>
          </a:prstGeom>
          <a:noFill/>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মহাবিশ্বের সৃষ্টিতে কোন তত্ত্ব গ্রহণ যোগ্য বলে তুমি মনে কর, যুক্তি দাও।</a:t>
            </a:r>
            <a:endParaRPr lang="en-US" sz="3000" dirty="0">
              <a:solidFill>
                <a:srgbClr val="7030A0"/>
              </a:solidFill>
              <a:latin typeface="NikoshBAN" panose="02000000000000000000" pitchFamily="2" charset="0"/>
              <a:cs typeface="NikoshBAN" panose="02000000000000000000" pitchFamily="2" charset="0"/>
            </a:endParaRPr>
          </a:p>
        </p:txBody>
      </p:sp>
      <p:grpSp>
        <p:nvGrpSpPr>
          <p:cNvPr id="6" name="Group 5"/>
          <p:cNvGrpSpPr/>
          <p:nvPr/>
        </p:nvGrpSpPr>
        <p:grpSpPr>
          <a:xfrm>
            <a:off x="0" y="0"/>
            <a:ext cx="9144001" cy="6858000"/>
            <a:chOff x="0" y="0"/>
            <a:chExt cx="9144001" cy="6858000"/>
          </a:xfrm>
        </p:grpSpPr>
        <p:sp>
          <p:nvSpPr>
            <p:cNvPr id="7" name="Half Frame 6"/>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9606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6339" y="870266"/>
            <a:ext cx="1890310" cy="854080"/>
          </a:xfrm>
          <a:prstGeom prst="rect">
            <a:avLst/>
          </a:prstGeom>
          <a:noFill/>
        </p:spPr>
        <p:txBody>
          <a:bodyPr wrap="square" rtlCol="0">
            <a:spAutoFit/>
          </a:bodyPr>
          <a:lstStyle/>
          <a:p>
            <a:r>
              <a:rPr lang="bn-BD" sz="4950" dirty="0">
                <a:solidFill>
                  <a:srgbClr val="0070C0"/>
                </a:solidFill>
                <a:latin typeface="NikoshBAN" panose="02000000000000000000" pitchFamily="2" charset="0"/>
                <a:cs typeface="NikoshBAN" panose="02000000000000000000" pitchFamily="2" charset="0"/>
              </a:rPr>
              <a:t>মূল্যায়ন</a:t>
            </a:r>
            <a:endParaRPr lang="en-US" sz="4950" dirty="0">
              <a:solidFill>
                <a:srgbClr val="0070C0"/>
              </a:solidFill>
              <a:latin typeface="NikoshBAN" panose="02000000000000000000" pitchFamily="2" charset="0"/>
              <a:cs typeface="NikoshBAN" panose="02000000000000000000" pitchFamily="2" charset="0"/>
            </a:endParaRPr>
          </a:p>
        </p:txBody>
      </p:sp>
      <p:sp>
        <p:nvSpPr>
          <p:cNvPr id="29" name="TextBox 28"/>
          <p:cNvSpPr txBox="1"/>
          <p:nvPr/>
        </p:nvSpPr>
        <p:spPr>
          <a:xfrm>
            <a:off x="376852" y="2523005"/>
            <a:ext cx="7418086" cy="1938992"/>
          </a:xfrm>
          <a:prstGeom prst="rect">
            <a:avLst/>
          </a:prstGeom>
          <a:noFill/>
        </p:spPr>
        <p:txBody>
          <a:bodyPr wrap="square" rtlCol="0">
            <a:spAutoFit/>
          </a:bodyPr>
          <a:lstStyle/>
          <a:p>
            <a:pPr marL="557213" indent="-557213">
              <a:buFont typeface="+mj-lt"/>
              <a:buAutoNum type="arabicPeriod"/>
            </a:pPr>
            <a:r>
              <a:rPr lang="bn-BD" sz="3000" dirty="0">
                <a:solidFill>
                  <a:srgbClr val="7030A0"/>
                </a:solidFill>
                <a:latin typeface="NikoshBAN" panose="02000000000000000000" pitchFamily="2" charset="0"/>
                <a:cs typeface="NikoshBAN" panose="02000000000000000000" pitchFamily="2" charset="0"/>
              </a:rPr>
              <a:t>মহাবিশ্ব সৃষ্টিতে কয়টি তত্ত্ব প্রচলিত আছে?</a:t>
            </a:r>
          </a:p>
          <a:p>
            <a:pPr marL="557213" indent="-557213">
              <a:buFont typeface="+mj-lt"/>
              <a:buAutoNum type="arabicPeriod"/>
            </a:pPr>
            <a:r>
              <a:rPr lang="bn-BD" sz="3000" dirty="0">
                <a:solidFill>
                  <a:srgbClr val="7030A0"/>
                </a:solidFill>
                <a:latin typeface="NikoshBAN" panose="02000000000000000000" pitchFamily="2" charset="0"/>
                <a:cs typeface="NikoshBAN" panose="02000000000000000000" pitchFamily="2" charset="0"/>
              </a:rPr>
              <a:t>তত্ত্বগুলো কি কি? </a:t>
            </a:r>
          </a:p>
          <a:p>
            <a:pPr marL="557213" indent="-557213">
              <a:buFont typeface="+mj-lt"/>
              <a:buAutoNum type="arabicPeriod"/>
            </a:pPr>
            <a:r>
              <a:rPr lang="bn-BD" sz="3000" dirty="0">
                <a:solidFill>
                  <a:srgbClr val="7030A0"/>
                </a:solidFill>
                <a:latin typeface="NikoshBAN" panose="02000000000000000000" pitchFamily="2" charset="0"/>
                <a:cs typeface="NikoshBAN" panose="02000000000000000000" pitchFamily="2" charset="0"/>
              </a:rPr>
              <a:t>আধুনিক তত্ত্বের নাম কি?</a:t>
            </a:r>
          </a:p>
          <a:p>
            <a:pPr marL="557213" indent="-557213">
              <a:buFont typeface="+mj-lt"/>
              <a:buAutoNum type="arabicPeriod"/>
            </a:pPr>
            <a:r>
              <a:rPr lang="bn-BD" sz="3000" dirty="0">
                <a:solidFill>
                  <a:srgbClr val="7030A0"/>
                </a:solidFill>
                <a:latin typeface="NikoshBAN" panose="02000000000000000000" pitchFamily="2" charset="0"/>
                <a:cs typeface="NikoshBAN" panose="02000000000000000000" pitchFamily="2" charset="0"/>
              </a:rPr>
              <a:t>মহাবিশ্বের সম্প্রসারণ কিভাবে প্রমান করা যায়? </a:t>
            </a:r>
            <a:endParaRPr lang="en-US" sz="3000" dirty="0">
              <a:solidFill>
                <a:srgbClr val="7030A0"/>
              </a:solidFill>
              <a:latin typeface="NikoshBAN" panose="02000000000000000000" pitchFamily="2" charset="0"/>
              <a:cs typeface="NikoshBAN" panose="02000000000000000000" pitchFamily="2" charset="0"/>
            </a:endParaRPr>
          </a:p>
        </p:txBody>
      </p:sp>
      <p:grpSp>
        <p:nvGrpSpPr>
          <p:cNvPr id="4" name="Group 3"/>
          <p:cNvGrpSpPr/>
          <p:nvPr/>
        </p:nvGrpSpPr>
        <p:grpSpPr>
          <a:xfrm>
            <a:off x="0" y="0"/>
            <a:ext cx="9144001" cy="6858000"/>
            <a:chOff x="0" y="0"/>
            <a:chExt cx="9144001" cy="6858000"/>
          </a:xfrm>
        </p:grpSpPr>
        <p:sp>
          <p:nvSpPr>
            <p:cNvPr id="5" name="Half Frame 4"/>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52571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9251" y="1096567"/>
            <a:ext cx="2606818" cy="646331"/>
          </a:xfrm>
          <a:prstGeom prst="rect">
            <a:avLst/>
          </a:prstGeom>
          <a:noFill/>
        </p:spPr>
        <p:txBody>
          <a:bodyPr wrap="square" rtlCol="0">
            <a:spAutoFit/>
          </a:bodyPr>
          <a:lstStyle/>
          <a:p>
            <a:r>
              <a:rPr lang="bn-BD" sz="3600" dirty="0">
                <a:solidFill>
                  <a:srgbClr val="0070C0"/>
                </a:solidFill>
                <a:latin typeface="NikoshBAN" panose="02000000000000000000" pitchFamily="2" charset="0"/>
                <a:cs typeface="NikoshBAN" panose="02000000000000000000" pitchFamily="2" charset="0"/>
              </a:rPr>
              <a:t>বাড়ির কাজ</a:t>
            </a:r>
            <a:endParaRPr lang="en-US" sz="3600"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1025533" y="3055190"/>
            <a:ext cx="6804017" cy="553998"/>
          </a:xfrm>
          <a:prstGeom prst="rect">
            <a:avLst/>
          </a:prstGeom>
          <a:noFill/>
        </p:spPr>
        <p:txBody>
          <a:bodyPr wrap="square" rtlCol="0">
            <a:spAutoFit/>
          </a:bodyPr>
          <a:lstStyle/>
          <a:p>
            <a:r>
              <a:rPr lang="bn-BD" sz="3000" dirty="0">
                <a:solidFill>
                  <a:srgbClr val="0070C0"/>
                </a:solidFill>
                <a:latin typeface="NikoshBAN" panose="02000000000000000000" pitchFamily="2" charset="0"/>
                <a:cs typeface="NikoshBAN" panose="02000000000000000000" pitchFamily="2" charset="0"/>
              </a:rPr>
              <a:t>আমাদের সৌরজগতের একটি মডেল তৈরী করে আনবে।</a:t>
            </a:r>
            <a:endParaRPr lang="en-US" sz="3000" dirty="0">
              <a:solidFill>
                <a:srgbClr val="0070C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13" y="1017908"/>
            <a:ext cx="2314415" cy="1680811"/>
          </a:xfrm>
          <a:prstGeom prst="rect">
            <a:avLst/>
          </a:prstGeom>
        </p:spPr>
      </p:pic>
      <p:grpSp>
        <p:nvGrpSpPr>
          <p:cNvPr id="5" name="Group 4"/>
          <p:cNvGrpSpPr/>
          <p:nvPr/>
        </p:nvGrpSpPr>
        <p:grpSpPr>
          <a:xfrm>
            <a:off x="0" y="0"/>
            <a:ext cx="9144001" cy="6858000"/>
            <a:chOff x="0" y="0"/>
            <a:chExt cx="9144001" cy="6858000"/>
          </a:xfrm>
        </p:grpSpPr>
        <p:sp>
          <p:nvSpPr>
            <p:cNvPr id="6" name="Half Frame 5"/>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80557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756" y="1898682"/>
            <a:ext cx="3619544" cy="553998"/>
          </a:xfrm>
          <a:prstGeom prst="rect">
            <a:avLst/>
          </a:prstGeom>
          <a:noFill/>
        </p:spPr>
        <p:txBody>
          <a:bodyPr wrap="square" rtlCol="0">
            <a:spAutoFit/>
          </a:bodyPr>
          <a:lstStyle/>
          <a:p>
            <a:r>
              <a:rPr lang="bn-BD" sz="3000" b="1" dirty="0">
                <a:solidFill>
                  <a:srgbClr val="0070C0"/>
                </a:solidFill>
                <a:latin typeface="NikoshBAN" panose="02000000000000000000" pitchFamily="2" charset="0"/>
                <a:cs typeface="NikoshBAN" panose="02000000000000000000" pitchFamily="2" charset="0"/>
              </a:rPr>
              <a:t>এই অধ্যায়ের  গুরুত্ত্বপূর্ণ শব্দ</a:t>
            </a:r>
            <a:endParaRPr lang="en-US" sz="3000" b="1"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2209755" y="2801652"/>
            <a:ext cx="2122216" cy="553998"/>
          </a:xfrm>
          <a:prstGeom prst="rect">
            <a:avLst/>
          </a:prstGeom>
          <a:noFill/>
        </p:spPr>
        <p:txBody>
          <a:bodyPr wrap="square" rtlCol="0">
            <a:spAutoFit/>
          </a:bodyPr>
          <a:lstStyle/>
          <a:p>
            <a:r>
              <a:rPr lang="bn-BD" sz="3000" b="1" dirty="0">
                <a:solidFill>
                  <a:srgbClr val="0070C0"/>
                </a:solidFill>
                <a:latin typeface="NikoshBAN" panose="02000000000000000000" pitchFamily="2" charset="0"/>
                <a:cs typeface="NikoshBAN" panose="02000000000000000000" pitchFamily="2" charset="0"/>
              </a:rPr>
              <a:t>মহাবিস্ফোরণ</a:t>
            </a:r>
            <a:endParaRPr lang="en-US" sz="3000" b="1" dirty="0">
              <a:solidFill>
                <a:srgbClr val="0070C0"/>
              </a:solidFill>
              <a:latin typeface="NikoshBAN" panose="02000000000000000000" pitchFamily="2" charset="0"/>
              <a:cs typeface="NikoshBAN" panose="02000000000000000000" pitchFamily="2" charset="0"/>
            </a:endParaRPr>
          </a:p>
        </p:txBody>
      </p:sp>
      <p:grpSp>
        <p:nvGrpSpPr>
          <p:cNvPr id="4" name="Group 3"/>
          <p:cNvGrpSpPr/>
          <p:nvPr/>
        </p:nvGrpSpPr>
        <p:grpSpPr>
          <a:xfrm>
            <a:off x="0" y="0"/>
            <a:ext cx="9144001" cy="6858000"/>
            <a:chOff x="0" y="0"/>
            <a:chExt cx="9144001" cy="6858000"/>
          </a:xfrm>
        </p:grpSpPr>
        <p:sp>
          <p:nvSpPr>
            <p:cNvPr id="5" name="Half Frame 4"/>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42018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7" y="744863"/>
            <a:ext cx="8865725" cy="5516451"/>
          </a:xfrm>
          <a:prstGeom prst="rect">
            <a:avLst/>
          </a:prstGeom>
        </p:spPr>
      </p:pic>
      <p:sp>
        <p:nvSpPr>
          <p:cNvPr id="5" name="TextBox 4"/>
          <p:cNvSpPr txBox="1"/>
          <p:nvPr/>
        </p:nvSpPr>
        <p:spPr>
          <a:xfrm>
            <a:off x="1923530" y="2283487"/>
            <a:ext cx="5467327" cy="2850780"/>
          </a:xfrm>
          <a:prstGeom prst="rect">
            <a:avLst/>
          </a:prstGeom>
          <a:noFill/>
        </p:spPr>
        <p:txBody>
          <a:bodyPr wrap="square" rtlCol="0">
            <a:spAutoFit/>
          </a:bodyPr>
          <a:lstStyle/>
          <a:p>
            <a:r>
              <a:rPr lang="bn-BD" sz="17925" dirty="0">
                <a:solidFill>
                  <a:srgbClr val="FFFF00"/>
                </a:solidFill>
                <a:latin typeface="NikoshBAN" panose="02000000000000000000" pitchFamily="2" charset="0"/>
                <a:cs typeface="NikoshBAN" panose="02000000000000000000" pitchFamily="2" charset="0"/>
              </a:rPr>
              <a:t>স্বাগতম</a:t>
            </a:r>
            <a:endParaRPr lang="en-US" sz="17925" dirty="0">
              <a:solidFill>
                <a:srgbClr val="FFFF00"/>
              </a:solidFill>
              <a:latin typeface="NikoshBAN" panose="02000000000000000000" pitchFamily="2" charset="0"/>
              <a:cs typeface="NikoshBAN" panose="02000000000000000000" pitchFamily="2" charset="0"/>
            </a:endParaRPr>
          </a:p>
        </p:txBody>
      </p:sp>
      <p:grpSp>
        <p:nvGrpSpPr>
          <p:cNvPr id="4" name="Group 3"/>
          <p:cNvGrpSpPr/>
          <p:nvPr/>
        </p:nvGrpSpPr>
        <p:grpSpPr>
          <a:xfrm>
            <a:off x="0" y="0"/>
            <a:ext cx="9144001" cy="6858000"/>
            <a:chOff x="0" y="0"/>
            <a:chExt cx="9144001" cy="6858000"/>
          </a:xfrm>
        </p:grpSpPr>
        <p:sp>
          <p:nvSpPr>
            <p:cNvPr id="6" name="Half Frame 5"/>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12796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9343" r="2864" b="16996"/>
          <a:stretch/>
        </p:blipFill>
        <p:spPr>
          <a:xfrm>
            <a:off x="0" y="0"/>
            <a:ext cx="9144000" cy="6858000"/>
          </a:xfrm>
          <a:prstGeom prst="rect">
            <a:avLst/>
          </a:prstGeom>
        </p:spPr>
      </p:pic>
      <p:sp>
        <p:nvSpPr>
          <p:cNvPr id="6" name="TextBox 5"/>
          <p:cNvSpPr txBox="1"/>
          <p:nvPr/>
        </p:nvSpPr>
        <p:spPr>
          <a:xfrm>
            <a:off x="1790163" y="2165924"/>
            <a:ext cx="3667259" cy="1419619"/>
          </a:xfrm>
          <a:prstGeom prst="rect">
            <a:avLst/>
          </a:prstGeom>
          <a:noFill/>
        </p:spPr>
        <p:txBody>
          <a:bodyPr wrap="square" rtlCol="0">
            <a:spAutoFit/>
          </a:bodyPr>
          <a:lstStyle/>
          <a:p>
            <a:r>
              <a:rPr lang="bn-BD" sz="8625" b="1" dirty="0">
                <a:solidFill>
                  <a:srgbClr val="002060"/>
                </a:solidFill>
                <a:latin typeface="NikoshBAN" panose="02000000000000000000" pitchFamily="2" charset="0"/>
                <a:cs typeface="NikoshBAN" panose="02000000000000000000" pitchFamily="2" charset="0"/>
              </a:rPr>
              <a:t>ধন্যবাদ</a:t>
            </a:r>
            <a:endParaRPr lang="en-US" sz="8625"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69123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568404"/>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52400" y="2275582"/>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4" name="TextBox 3"/>
          <p:cNvSpPr txBox="1"/>
          <p:nvPr/>
        </p:nvSpPr>
        <p:spPr>
          <a:xfrm>
            <a:off x="152400" y="3570982"/>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 pitchFamily="2" charset="0"/>
              <a:cs typeface="Nikosh" pitchFamily="2" charset="0"/>
            </a:endParaRPr>
          </a:p>
        </p:txBody>
      </p:sp>
      <p:sp>
        <p:nvSpPr>
          <p:cNvPr id="5" name="TextBox 4"/>
          <p:cNvSpPr txBox="1"/>
          <p:nvPr/>
        </p:nvSpPr>
        <p:spPr>
          <a:xfrm>
            <a:off x="152400" y="4876343"/>
            <a:ext cx="8763000" cy="2062103"/>
          </a:xfrm>
          <a:prstGeom prst="rect">
            <a:avLst/>
          </a:prstGeom>
          <a:solidFill>
            <a:srgbClr val="66CCFF"/>
          </a:solidFill>
        </p:spPr>
        <p:txBody>
          <a:bodyPr wrap="square" rtlCol="0">
            <a:spAutoFit/>
          </a:bodyPr>
          <a:lstStyle/>
          <a:p>
            <a:pPr algn="ctr"/>
            <a:r>
              <a:rPr lang="bn-IN" sz="3200" dirty="0" smtClean="0">
                <a:latin typeface="Nikosh" pitchFamily="2" charset="0"/>
                <a:cs typeface="Nikosh" pitchFamily="2" charset="0"/>
              </a:rPr>
              <a:t>জনাব মো</a:t>
            </a:r>
            <a:r>
              <a:rPr lang="bn-BD" sz="3200" dirty="0" smtClean="0">
                <a:latin typeface="Nikosh" pitchFamily="2" charset="0"/>
                <a:cs typeface="Nikosh" pitchFamily="2" charset="0"/>
              </a:rPr>
              <a:t>ছাম্মৎ</a:t>
            </a:r>
            <a:r>
              <a:rPr lang="bn-IN" sz="3200" dirty="0" smtClean="0">
                <a:latin typeface="Nikosh" pitchFamily="2" charset="0"/>
                <a:cs typeface="Nikosh" pitchFamily="2" charset="0"/>
              </a:rPr>
              <a:t> </a:t>
            </a:r>
            <a:r>
              <a:rPr lang="bn-IN" sz="3200" dirty="0">
                <a:latin typeface="Nikosh" pitchFamily="2" charset="0"/>
                <a:cs typeface="Nikosh" pitchFamily="2" charset="0"/>
              </a:rPr>
              <a:t>খাদিজা ইয়াসমিন, </a:t>
            </a:r>
            <a:r>
              <a:rPr lang="bn-IN" sz="3200" dirty="0" smtClean="0">
                <a:latin typeface="Nikosh" pitchFamily="2" charset="0"/>
                <a:cs typeface="Nikosh" pitchFamily="2" charset="0"/>
              </a:rPr>
              <a:t>সহকা</a:t>
            </a:r>
            <a:r>
              <a:rPr lang="bn-BD" sz="3200" dirty="0" smtClean="0">
                <a:latin typeface="Nikosh" pitchFamily="2" charset="0"/>
                <a:cs typeface="Nikosh" pitchFamily="2" charset="0"/>
              </a:rPr>
              <a:t>রী</a:t>
            </a:r>
            <a:r>
              <a:rPr lang="bn-IN" sz="3200" dirty="0" smtClean="0">
                <a:latin typeface="Nikosh" pitchFamily="2" charset="0"/>
                <a:cs typeface="Nikosh" pitchFamily="2" charset="0"/>
              </a:rPr>
              <a:t> </a:t>
            </a:r>
            <a:r>
              <a:rPr lang="bn-IN" sz="3200" dirty="0">
                <a:latin typeface="Nikosh" pitchFamily="2" charset="0"/>
                <a:cs typeface="Nikosh" pitchFamily="2" charset="0"/>
              </a:rPr>
              <a:t>অধ্যাপক, টিটিসি, </a:t>
            </a:r>
            <a:r>
              <a:rPr lang="bn-IN" sz="3200" dirty="0" smtClean="0">
                <a:latin typeface="Nikosh" pitchFamily="2" charset="0"/>
                <a:cs typeface="Nikosh" pitchFamily="2" charset="0"/>
              </a:rPr>
              <a:t>ঢাকা</a:t>
            </a:r>
          </a:p>
          <a:p>
            <a:pPr algn="ct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তাজুল ইসলাম, </a:t>
            </a:r>
            <a:r>
              <a:rPr lang="bn-IN" sz="3200" dirty="0" smtClean="0">
                <a:latin typeface="Nikosh" pitchFamily="2" charset="0"/>
                <a:cs typeface="Nikosh" pitchFamily="2" charset="0"/>
              </a:rPr>
              <a:t>সহকা</a:t>
            </a:r>
            <a:r>
              <a:rPr lang="bn-BD" sz="3200" dirty="0" smtClean="0">
                <a:latin typeface="Nikosh" pitchFamily="2" charset="0"/>
                <a:cs typeface="Nikosh" pitchFamily="2" charset="0"/>
              </a:rPr>
              <a:t>রী</a:t>
            </a:r>
            <a:r>
              <a:rPr lang="bn-IN" sz="3200" dirty="0" smtClean="0">
                <a:latin typeface="Nikosh" pitchFamily="2" charset="0"/>
                <a:cs typeface="Nikosh" pitchFamily="2" charset="0"/>
              </a:rPr>
              <a:t> </a:t>
            </a:r>
            <a:r>
              <a:rPr lang="bn-IN" sz="3200" dirty="0">
                <a:latin typeface="Nikosh" pitchFamily="2" charset="0"/>
                <a:cs typeface="Nikosh" pitchFamily="2" charset="0"/>
              </a:rPr>
              <a:t>অধ্যাপক, টিটিসি, </a:t>
            </a:r>
            <a:r>
              <a:rPr lang="bn-IN" sz="3200" dirty="0" smtClean="0">
                <a:latin typeface="Nikosh" pitchFamily="2" charset="0"/>
                <a:cs typeface="Nikosh" pitchFamily="2" charset="0"/>
              </a:rPr>
              <a:t>পাবনা</a:t>
            </a:r>
            <a:endParaRPr lang="bn-BD" sz="3200" dirty="0" smtClean="0">
              <a:latin typeface="Nikosh" pitchFamily="2" charset="0"/>
              <a:cs typeface="Nikosh" pitchFamily="2" charset="0"/>
            </a:endParaRPr>
          </a:p>
          <a:p>
            <a:pPr algn="ctr"/>
            <a:r>
              <a:rPr lang="bn-IN" sz="3200" dirty="0">
                <a:latin typeface="Nikosh" pitchFamily="2" charset="0"/>
                <a:cs typeface="Nikosh" pitchFamily="2" charset="0"/>
              </a:rPr>
              <a:t>জনাব সামসুদ্দিন আহমেদ</a:t>
            </a:r>
            <a:r>
              <a:rPr lang="bn-BD" sz="3200" dirty="0">
                <a:latin typeface="Nikosh" pitchFamily="2" charset="0"/>
                <a:cs typeface="Nikosh" pitchFamily="2" charset="0"/>
              </a:rPr>
              <a:t> তালুকদার</a:t>
            </a:r>
            <a:r>
              <a:rPr lang="bn-IN" sz="3200" dirty="0">
                <a:latin typeface="Nikosh" pitchFamily="2" charset="0"/>
                <a:cs typeface="Nikosh" pitchFamily="2" charset="0"/>
              </a:rPr>
              <a:t>, প্রভাষক, টিটিসি, </a:t>
            </a:r>
            <a:r>
              <a:rPr lang="bn-IN" sz="3200" dirty="0" smtClean="0">
                <a:latin typeface="Nikosh" pitchFamily="2" charset="0"/>
                <a:cs typeface="Nikosh" pitchFamily="2" charset="0"/>
              </a:rPr>
              <a:t>কুমিল্লা</a:t>
            </a:r>
            <a:endParaRPr lang="bn-BD" sz="3200" dirty="0" smtClean="0">
              <a:latin typeface="Nikosh" pitchFamily="2" charset="0"/>
              <a:cs typeface="Nikosh" pitchFamily="2" charset="0"/>
            </a:endParaRPr>
          </a:p>
          <a:p>
            <a:pPr algn="ctr"/>
            <a:r>
              <a:rPr lang="bn-BD" sz="3200" dirty="0" smtClean="0">
                <a:latin typeface="Nikosh" pitchFamily="2" charset="0"/>
                <a:cs typeface="Nikosh" pitchFamily="2" charset="0"/>
              </a:rPr>
              <a:t>জি,এম রাকিবুল ইসলাম, প্রভাষক, টিটিসি, রংপুর।</a:t>
            </a:r>
            <a:endParaRPr lang="bn-IN" sz="3200" dirty="0" smtClean="0">
              <a:latin typeface="Nikosh" pitchFamily="2" charset="0"/>
              <a:cs typeface="Nikosh" pitchFamily="2" charset="0"/>
            </a:endParaRPr>
          </a:p>
        </p:txBody>
      </p:sp>
    </p:spTree>
    <p:extLst>
      <p:ext uri="{BB962C8B-B14F-4D97-AF65-F5344CB8AC3E}">
        <p14:creationId xmlns:p14="http://schemas.microsoft.com/office/powerpoint/2010/main" val="3941255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5" y="795785"/>
            <a:ext cx="9143999" cy="5847668"/>
          </a:xfrm>
          <a:prstGeom prst="rect">
            <a:avLst/>
          </a:prstGeom>
        </p:spPr>
      </p:pic>
      <p:grpSp>
        <p:nvGrpSpPr>
          <p:cNvPr id="2" name="Group 1"/>
          <p:cNvGrpSpPr/>
          <p:nvPr/>
        </p:nvGrpSpPr>
        <p:grpSpPr>
          <a:xfrm>
            <a:off x="488363" y="612235"/>
            <a:ext cx="8452514" cy="3865599"/>
            <a:chOff x="630830" y="1296605"/>
            <a:chExt cx="11270019" cy="3768865"/>
          </a:xfrm>
        </p:grpSpPr>
        <p:grpSp>
          <p:nvGrpSpPr>
            <p:cNvPr id="12" name="Group 11"/>
            <p:cNvGrpSpPr/>
            <p:nvPr/>
          </p:nvGrpSpPr>
          <p:grpSpPr>
            <a:xfrm>
              <a:off x="630830" y="2909585"/>
              <a:ext cx="5624454" cy="2155885"/>
              <a:chOff x="630830" y="2909585"/>
              <a:chExt cx="5624454" cy="2155885"/>
            </a:xfrm>
          </p:grpSpPr>
          <p:sp>
            <p:nvSpPr>
              <p:cNvPr id="4" name="TextBox 3"/>
              <p:cNvSpPr txBox="1"/>
              <p:nvPr/>
            </p:nvSpPr>
            <p:spPr>
              <a:xfrm>
                <a:off x="825208" y="2909585"/>
                <a:ext cx="4925352" cy="495123"/>
              </a:xfrm>
              <a:prstGeom prst="rect">
                <a:avLst/>
              </a:prstGeom>
              <a:noFill/>
            </p:spPr>
            <p:txBody>
              <a:bodyPr wrap="square" rtlCol="0">
                <a:spAutoFit/>
              </a:bodyPr>
              <a:lstStyle/>
              <a:p>
                <a:r>
                  <a:rPr lang="en-US" sz="2700" dirty="0" err="1" smtClean="0">
                    <a:solidFill>
                      <a:srgbClr val="7030A0"/>
                    </a:solidFill>
                    <a:latin typeface="NikoshBAN" panose="02000000000000000000" pitchFamily="2" charset="0"/>
                    <a:cs typeface="NikoshBAN" panose="02000000000000000000" pitchFamily="2" charset="0"/>
                  </a:rPr>
                  <a:t>মোঃ</a:t>
                </a:r>
                <a:r>
                  <a:rPr lang="en-US" sz="2700" dirty="0" smtClean="0">
                    <a:solidFill>
                      <a:srgbClr val="7030A0"/>
                    </a:solidFill>
                    <a:latin typeface="NikoshBAN" panose="02000000000000000000" pitchFamily="2" charset="0"/>
                    <a:cs typeface="NikoshBAN" panose="02000000000000000000" pitchFamily="2" charset="0"/>
                  </a:rPr>
                  <a:t> </a:t>
                </a:r>
                <a:r>
                  <a:rPr lang="en-US" sz="2700" dirty="0" err="1" smtClean="0">
                    <a:solidFill>
                      <a:srgbClr val="7030A0"/>
                    </a:solidFill>
                    <a:latin typeface="NikoshBAN" panose="02000000000000000000" pitchFamily="2" charset="0"/>
                    <a:cs typeface="NikoshBAN" panose="02000000000000000000" pitchFamily="2" charset="0"/>
                  </a:rPr>
                  <a:t>ইমরান</a:t>
                </a:r>
                <a:r>
                  <a:rPr lang="en-US" sz="2700" dirty="0" smtClean="0">
                    <a:solidFill>
                      <a:srgbClr val="7030A0"/>
                    </a:solidFill>
                    <a:latin typeface="NikoshBAN" panose="02000000000000000000" pitchFamily="2" charset="0"/>
                    <a:cs typeface="NikoshBAN" panose="02000000000000000000" pitchFamily="2" charset="0"/>
                  </a:rPr>
                  <a:t> </a:t>
                </a:r>
                <a:r>
                  <a:rPr lang="en-US" sz="2700" dirty="0" err="1" smtClean="0">
                    <a:solidFill>
                      <a:srgbClr val="7030A0"/>
                    </a:solidFill>
                    <a:latin typeface="NikoshBAN" panose="02000000000000000000" pitchFamily="2" charset="0"/>
                    <a:cs typeface="NikoshBAN" panose="02000000000000000000" pitchFamily="2" charset="0"/>
                  </a:rPr>
                  <a:t>হোসেন</a:t>
                </a:r>
                <a:r>
                  <a:rPr lang="en-US" sz="2700" dirty="0" smtClean="0">
                    <a:solidFill>
                      <a:srgbClr val="7030A0"/>
                    </a:solidFill>
                    <a:latin typeface="NikoshBAN" panose="02000000000000000000" pitchFamily="2" charset="0"/>
                    <a:cs typeface="NikoshBAN" panose="02000000000000000000" pitchFamily="2" charset="0"/>
                  </a:rPr>
                  <a:t> </a:t>
                </a:r>
                <a:r>
                  <a:rPr lang="en-US" sz="2700" dirty="0" err="1" smtClean="0">
                    <a:solidFill>
                      <a:srgbClr val="7030A0"/>
                    </a:solidFill>
                    <a:latin typeface="NikoshBAN" panose="02000000000000000000" pitchFamily="2" charset="0"/>
                    <a:cs typeface="NikoshBAN" panose="02000000000000000000" pitchFamily="2" charset="0"/>
                  </a:rPr>
                  <a:t>তালুকদার</a:t>
                </a:r>
                <a:r>
                  <a:rPr lang="en-US" sz="2700" dirty="0" smtClean="0">
                    <a:solidFill>
                      <a:srgbClr val="7030A0"/>
                    </a:solidFill>
                    <a:latin typeface="NikoshBAN" panose="02000000000000000000" pitchFamily="2" charset="0"/>
                    <a:cs typeface="NikoshBAN" panose="02000000000000000000" pitchFamily="2" charset="0"/>
                  </a:rPr>
                  <a:t> </a:t>
                </a:r>
                <a:endParaRPr lang="en-US" sz="2700" dirty="0">
                  <a:solidFill>
                    <a:srgbClr val="7030A0"/>
                  </a:solidFill>
                  <a:latin typeface="NikoshBAN" panose="02000000000000000000" pitchFamily="2" charset="0"/>
                  <a:cs typeface="NikoshBAN" panose="02000000000000000000" pitchFamily="2" charset="0"/>
                </a:endParaRPr>
              </a:p>
            </p:txBody>
          </p:sp>
          <p:sp>
            <p:nvSpPr>
              <p:cNvPr id="5" name="TextBox 4"/>
              <p:cNvSpPr txBox="1"/>
              <p:nvPr/>
            </p:nvSpPr>
            <p:spPr>
              <a:xfrm>
                <a:off x="1186873" y="3357520"/>
                <a:ext cx="4743078" cy="495123"/>
              </a:xfrm>
              <a:prstGeom prst="rect">
                <a:avLst/>
              </a:prstGeom>
              <a:noFill/>
            </p:spPr>
            <p:txBody>
              <a:bodyPr wrap="square" rtlCol="0">
                <a:spAutoFit/>
              </a:bodyPr>
              <a:lstStyle/>
              <a:p>
                <a:r>
                  <a:rPr lang="en-US" sz="2700" dirty="0" smtClean="0">
                    <a:solidFill>
                      <a:srgbClr val="7030A0"/>
                    </a:solidFill>
                    <a:latin typeface="NikoshBAN" panose="02000000000000000000" pitchFamily="2" charset="0"/>
                    <a:cs typeface="NikoshBAN" panose="02000000000000000000" pitchFamily="2" charset="0"/>
                  </a:rPr>
                  <a:t>    </a:t>
                </a:r>
                <a:r>
                  <a:rPr lang="en-US" sz="2700" dirty="0" err="1" smtClean="0">
                    <a:solidFill>
                      <a:srgbClr val="7030A0"/>
                    </a:solidFill>
                    <a:latin typeface="NikoshBAN" panose="02000000000000000000" pitchFamily="2" charset="0"/>
                    <a:cs typeface="NikoshBAN" panose="02000000000000000000" pitchFamily="2" charset="0"/>
                  </a:rPr>
                  <a:t>সহকারী</a:t>
                </a:r>
                <a:r>
                  <a:rPr lang="en-US" sz="2700" dirty="0" smtClean="0">
                    <a:solidFill>
                      <a:srgbClr val="7030A0"/>
                    </a:solidFill>
                    <a:latin typeface="NikoshBAN" panose="02000000000000000000" pitchFamily="2" charset="0"/>
                    <a:cs typeface="NikoshBAN" panose="02000000000000000000" pitchFamily="2" charset="0"/>
                  </a:rPr>
                  <a:t> </a:t>
                </a:r>
                <a:r>
                  <a:rPr lang="en-US" sz="2700" dirty="0" err="1" smtClean="0">
                    <a:solidFill>
                      <a:srgbClr val="7030A0"/>
                    </a:solidFill>
                    <a:latin typeface="NikoshBAN" panose="02000000000000000000" pitchFamily="2" charset="0"/>
                    <a:cs typeface="NikoshBAN" panose="02000000000000000000" pitchFamily="2" charset="0"/>
                  </a:rPr>
                  <a:t>শিক্ষক</a:t>
                </a:r>
                <a:r>
                  <a:rPr lang="en-US" sz="2700" dirty="0" smtClean="0">
                    <a:solidFill>
                      <a:srgbClr val="7030A0"/>
                    </a:solidFill>
                    <a:latin typeface="NikoshBAN" panose="02000000000000000000" pitchFamily="2" charset="0"/>
                    <a:cs typeface="NikoshBAN" panose="02000000000000000000" pitchFamily="2" charset="0"/>
                  </a:rPr>
                  <a:t> </a:t>
                </a:r>
                <a:endParaRPr lang="en-US" sz="2700" dirty="0">
                  <a:solidFill>
                    <a:srgbClr val="7030A0"/>
                  </a:solidFill>
                  <a:latin typeface="NikoshBAN" panose="02000000000000000000" pitchFamily="2" charset="0"/>
                  <a:cs typeface="NikoshBAN" panose="02000000000000000000" pitchFamily="2" charset="0"/>
                </a:endParaRPr>
              </a:p>
            </p:txBody>
          </p:sp>
          <p:sp>
            <p:nvSpPr>
              <p:cNvPr id="6" name="TextBox 5"/>
              <p:cNvSpPr txBox="1"/>
              <p:nvPr/>
            </p:nvSpPr>
            <p:spPr>
              <a:xfrm>
                <a:off x="630830" y="4165245"/>
                <a:ext cx="5299123" cy="900225"/>
              </a:xfrm>
              <a:prstGeom prst="rect">
                <a:avLst/>
              </a:prstGeom>
              <a:noFill/>
            </p:spPr>
            <p:txBody>
              <a:bodyPr wrap="square" rtlCol="0">
                <a:spAutoFit/>
              </a:bodyPr>
              <a:lstStyle/>
              <a:p>
                <a:r>
                  <a:rPr lang="en-US" sz="2700" dirty="0" smtClean="0">
                    <a:solidFill>
                      <a:srgbClr val="7030A0"/>
                    </a:solidFill>
                    <a:latin typeface="NikoshBAN" panose="02000000000000000000" pitchFamily="2" charset="0"/>
                    <a:cs typeface="NikoshBAN" panose="02000000000000000000" pitchFamily="2" charset="0"/>
                  </a:rPr>
                  <a:t>        </a:t>
                </a:r>
                <a:r>
                  <a:rPr lang="en-US" sz="2700" dirty="0" err="1" smtClean="0">
                    <a:solidFill>
                      <a:srgbClr val="7030A0"/>
                    </a:solidFill>
                    <a:latin typeface="NikoshBAN" panose="02000000000000000000" pitchFamily="2" charset="0"/>
                    <a:cs typeface="NikoshBAN" panose="02000000000000000000" pitchFamily="2" charset="0"/>
                  </a:rPr>
                  <a:t>লাকসাম,কুমিল্লা</a:t>
                </a:r>
                <a:r>
                  <a:rPr lang="en-US" sz="2700" dirty="0" smtClean="0">
                    <a:solidFill>
                      <a:srgbClr val="7030A0"/>
                    </a:solidFill>
                    <a:latin typeface="NikoshBAN" panose="02000000000000000000" pitchFamily="2" charset="0"/>
                    <a:cs typeface="NikoshBAN" panose="02000000000000000000" pitchFamily="2" charset="0"/>
                  </a:rPr>
                  <a:t>।</a:t>
                </a:r>
              </a:p>
              <a:p>
                <a:r>
                  <a:rPr lang="en-US" sz="2700" dirty="0" smtClean="0">
                    <a:solidFill>
                      <a:srgbClr val="7030A0"/>
                    </a:solidFill>
                    <a:latin typeface="NikoshBAN" panose="02000000000000000000" pitchFamily="2" charset="0"/>
                    <a:cs typeface="NikoshBAN" panose="02000000000000000000" pitchFamily="2" charset="0"/>
                  </a:rPr>
                  <a:t>    </a:t>
                </a:r>
                <a:r>
                  <a:rPr lang="en-US" sz="2700" dirty="0" err="1" smtClean="0">
                    <a:solidFill>
                      <a:srgbClr val="7030A0"/>
                    </a:solidFill>
                    <a:latin typeface="NikoshBAN" panose="02000000000000000000" pitchFamily="2" charset="0"/>
                    <a:cs typeface="NikoshBAN" panose="02000000000000000000" pitchFamily="2" charset="0"/>
                  </a:rPr>
                  <a:t>মোবাইল</a:t>
                </a:r>
                <a:r>
                  <a:rPr lang="en-US" sz="2700" dirty="0" smtClean="0">
                    <a:solidFill>
                      <a:srgbClr val="7030A0"/>
                    </a:solidFill>
                    <a:latin typeface="NikoshBAN" panose="02000000000000000000" pitchFamily="2" charset="0"/>
                    <a:cs typeface="NikoshBAN" panose="02000000000000000000" pitchFamily="2" charset="0"/>
                  </a:rPr>
                  <a:t>- ০১৭১৯৯২০৪০৪২  </a:t>
                </a:r>
                <a:endParaRPr lang="bn-BD" sz="2700" dirty="0">
                  <a:solidFill>
                    <a:srgbClr val="7030A0"/>
                  </a:solidFill>
                  <a:latin typeface="NikoshBAN" panose="02000000000000000000" pitchFamily="2" charset="0"/>
                  <a:cs typeface="NikoshBAN" panose="02000000000000000000" pitchFamily="2" charset="0"/>
                </a:endParaRPr>
              </a:p>
            </p:txBody>
          </p:sp>
          <p:sp>
            <p:nvSpPr>
              <p:cNvPr id="7" name="TextBox 6"/>
              <p:cNvSpPr txBox="1"/>
              <p:nvPr/>
            </p:nvSpPr>
            <p:spPr>
              <a:xfrm>
                <a:off x="788873" y="3660077"/>
                <a:ext cx="5466411" cy="495123"/>
              </a:xfrm>
              <a:prstGeom prst="rect">
                <a:avLst/>
              </a:prstGeom>
              <a:noFill/>
            </p:spPr>
            <p:txBody>
              <a:bodyPr wrap="square" rtlCol="0">
                <a:spAutoFit/>
              </a:bodyPr>
              <a:lstStyle/>
              <a:p>
                <a:r>
                  <a:rPr lang="en-US" sz="2700" dirty="0" err="1" smtClean="0">
                    <a:solidFill>
                      <a:srgbClr val="7030A0"/>
                    </a:solidFill>
                    <a:latin typeface="NikoshBAN" panose="02000000000000000000" pitchFamily="2" charset="0"/>
                    <a:cs typeface="NikoshBAN" panose="02000000000000000000" pitchFamily="2" charset="0"/>
                  </a:rPr>
                  <a:t>জালাল</a:t>
                </a:r>
                <a:r>
                  <a:rPr lang="en-US" sz="2700" dirty="0" smtClean="0">
                    <a:solidFill>
                      <a:srgbClr val="7030A0"/>
                    </a:solidFill>
                    <a:latin typeface="NikoshBAN" panose="02000000000000000000" pitchFamily="2" charset="0"/>
                    <a:cs typeface="NikoshBAN" panose="02000000000000000000" pitchFamily="2" charset="0"/>
                  </a:rPr>
                  <a:t> </a:t>
                </a:r>
                <a:r>
                  <a:rPr lang="en-US" sz="2700" dirty="0" err="1" smtClean="0">
                    <a:solidFill>
                      <a:srgbClr val="7030A0"/>
                    </a:solidFill>
                    <a:latin typeface="NikoshBAN" panose="02000000000000000000" pitchFamily="2" charset="0"/>
                    <a:cs typeface="NikoshBAN" panose="02000000000000000000" pitchFamily="2" charset="0"/>
                  </a:rPr>
                  <a:t>মেমোরিয়াল</a:t>
                </a:r>
                <a:r>
                  <a:rPr lang="en-US" sz="2700" dirty="0" smtClean="0">
                    <a:solidFill>
                      <a:srgbClr val="7030A0"/>
                    </a:solidFill>
                    <a:latin typeface="NikoshBAN" panose="02000000000000000000" pitchFamily="2" charset="0"/>
                    <a:cs typeface="NikoshBAN" panose="02000000000000000000" pitchFamily="2" charset="0"/>
                  </a:rPr>
                  <a:t> </a:t>
                </a:r>
                <a:r>
                  <a:rPr lang="en-US" sz="2700" dirty="0" err="1" smtClean="0">
                    <a:solidFill>
                      <a:srgbClr val="7030A0"/>
                    </a:solidFill>
                    <a:latin typeface="NikoshBAN" panose="02000000000000000000" pitchFamily="2" charset="0"/>
                    <a:cs typeface="NikoshBAN" panose="02000000000000000000" pitchFamily="2" charset="0"/>
                  </a:rPr>
                  <a:t>হাই</a:t>
                </a:r>
                <a:r>
                  <a:rPr lang="en-US" sz="2700" dirty="0" smtClean="0">
                    <a:solidFill>
                      <a:srgbClr val="7030A0"/>
                    </a:solidFill>
                    <a:latin typeface="NikoshBAN" panose="02000000000000000000" pitchFamily="2" charset="0"/>
                    <a:cs typeface="NikoshBAN" panose="02000000000000000000" pitchFamily="2" charset="0"/>
                  </a:rPr>
                  <a:t> </a:t>
                </a:r>
                <a:r>
                  <a:rPr lang="en-US" sz="2700" dirty="0" err="1" smtClean="0">
                    <a:solidFill>
                      <a:srgbClr val="7030A0"/>
                    </a:solidFill>
                    <a:latin typeface="NikoshBAN" panose="02000000000000000000" pitchFamily="2" charset="0"/>
                    <a:cs typeface="NikoshBAN" panose="02000000000000000000" pitchFamily="2" charset="0"/>
                  </a:rPr>
                  <a:t>স্কুল</a:t>
                </a:r>
                <a:r>
                  <a:rPr lang="en-US" sz="2700" dirty="0" smtClean="0">
                    <a:solidFill>
                      <a:srgbClr val="7030A0"/>
                    </a:solidFill>
                    <a:latin typeface="NikoshBAN" panose="02000000000000000000" pitchFamily="2" charset="0"/>
                    <a:cs typeface="NikoshBAN" panose="02000000000000000000" pitchFamily="2" charset="0"/>
                  </a:rPr>
                  <a:t> । </a:t>
                </a:r>
                <a:endParaRPr lang="en-US" sz="2700" dirty="0" smtClean="0">
                  <a:solidFill>
                    <a:srgbClr val="7030A0"/>
                  </a:solidFill>
                  <a:latin typeface="NikoshBAN" panose="02000000000000000000" pitchFamily="2" charset="0"/>
                  <a:cs typeface="NikoshBAN" panose="02000000000000000000" pitchFamily="2" charset="0"/>
                </a:endParaRPr>
              </a:p>
            </p:txBody>
          </p:sp>
        </p:grpSp>
        <p:sp>
          <p:nvSpPr>
            <p:cNvPr id="8" name="TextBox 7"/>
            <p:cNvSpPr txBox="1"/>
            <p:nvPr/>
          </p:nvSpPr>
          <p:spPr>
            <a:xfrm>
              <a:off x="5190941" y="1296605"/>
              <a:ext cx="1478017" cy="582709"/>
            </a:xfrm>
            <a:prstGeom prst="rect">
              <a:avLst/>
            </a:prstGeom>
            <a:no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পরিচিতি</a:t>
              </a:r>
              <a:endParaRPr lang="en-US" sz="2700" dirty="0">
                <a:solidFill>
                  <a:srgbClr val="0070C0"/>
                </a:solidFill>
                <a:latin typeface="NikoshBAN" panose="02000000000000000000" pitchFamily="2" charset="0"/>
                <a:cs typeface="NikoshBAN" panose="02000000000000000000" pitchFamily="2" charset="0"/>
              </a:endParaRPr>
            </a:p>
          </p:txBody>
        </p:sp>
        <p:grpSp>
          <p:nvGrpSpPr>
            <p:cNvPr id="13" name="Group 12"/>
            <p:cNvGrpSpPr/>
            <p:nvPr/>
          </p:nvGrpSpPr>
          <p:grpSpPr>
            <a:xfrm>
              <a:off x="8202624" y="2409774"/>
              <a:ext cx="3698225" cy="2182244"/>
              <a:chOff x="8202624" y="2409774"/>
              <a:chExt cx="3698225" cy="2182244"/>
            </a:xfrm>
          </p:grpSpPr>
          <p:sp>
            <p:nvSpPr>
              <p:cNvPr id="9" name="TextBox 8"/>
              <p:cNvSpPr txBox="1"/>
              <p:nvPr/>
            </p:nvSpPr>
            <p:spPr>
              <a:xfrm>
                <a:off x="8689632" y="2409774"/>
                <a:ext cx="1964958" cy="582709"/>
              </a:xfrm>
              <a:prstGeom prst="rect">
                <a:avLst/>
              </a:prstGeom>
              <a:no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শ্রেণিঃ ষষ্ঠ</a:t>
                </a:r>
                <a:endParaRPr lang="en-US" sz="2700" dirty="0">
                  <a:solidFill>
                    <a:srgbClr val="0070C0"/>
                  </a:solidFill>
                  <a:latin typeface="NikoshBAN" panose="02000000000000000000" pitchFamily="2" charset="0"/>
                  <a:cs typeface="NikoshBAN" panose="02000000000000000000" pitchFamily="2" charset="0"/>
                </a:endParaRPr>
              </a:p>
            </p:txBody>
          </p:sp>
          <p:sp>
            <p:nvSpPr>
              <p:cNvPr id="10" name="TextBox 9"/>
              <p:cNvSpPr txBox="1"/>
              <p:nvPr/>
            </p:nvSpPr>
            <p:spPr>
              <a:xfrm>
                <a:off x="8202624" y="3140155"/>
                <a:ext cx="3698225" cy="582709"/>
              </a:xfrm>
              <a:prstGeom prst="rect">
                <a:avLst/>
              </a:prstGeom>
              <a:no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বিষয়ঃ সাধারণ বিজ্ঞান</a:t>
                </a:r>
                <a:endParaRPr lang="en-US" sz="2700" dirty="0">
                  <a:solidFill>
                    <a:srgbClr val="0070C0"/>
                  </a:solidFill>
                  <a:latin typeface="NikoshBAN" panose="02000000000000000000" pitchFamily="2" charset="0"/>
                  <a:cs typeface="NikoshBAN" panose="02000000000000000000" pitchFamily="2" charset="0"/>
                </a:endParaRPr>
              </a:p>
            </p:txBody>
          </p:sp>
          <p:sp>
            <p:nvSpPr>
              <p:cNvPr id="11" name="TextBox 10"/>
              <p:cNvSpPr txBox="1"/>
              <p:nvPr/>
            </p:nvSpPr>
            <p:spPr>
              <a:xfrm>
                <a:off x="8457939" y="3648874"/>
                <a:ext cx="2196652" cy="582709"/>
              </a:xfrm>
              <a:prstGeom prst="rect">
                <a:avLst/>
              </a:prstGeom>
              <a:no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অধ্যায়ঃ দ্বাদশ </a:t>
                </a:r>
                <a:endParaRPr lang="en-US" sz="2700" dirty="0">
                  <a:solidFill>
                    <a:srgbClr val="0070C0"/>
                  </a:solidFill>
                  <a:latin typeface="NikoshBAN" panose="02000000000000000000" pitchFamily="2" charset="0"/>
                  <a:cs typeface="NikoshBAN" panose="02000000000000000000" pitchFamily="2" charset="0"/>
                </a:endParaRPr>
              </a:p>
            </p:txBody>
          </p:sp>
          <p:sp>
            <p:nvSpPr>
              <p:cNvPr id="22" name="TextBox 21"/>
              <p:cNvSpPr txBox="1"/>
              <p:nvPr/>
            </p:nvSpPr>
            <p:spPr>
              <a:xfrm>
                <a:off x="8457939" y="4096895"/>
                <a:ext cx="2196652" cy="495123"/>
              </a:xfrm>
              <a:prstGeom prst="rect">
                <a:avLst/>
              </a:prstGeom>
              <a:noFill/>
            </p:spPr>
            <p:txBody>
              <a:bodyPr wrap="square" rtlCol="0">
                <a:spAutoFit/>
              </a:bodyPr>
              <a:lstStyle/>
              <a:p>
                <a:r>
                  <a:rPr lang="bn-BD" sz="2700" smtClean="0">
                    <a:solidFill>
                      <a:srgbClr val="0070C0"/>
                    </a:solidFill>
                    <a:latin typeface="NikoshBAN" panose="02000000000000000000" pitchFamily="2" charset="0"/>
                    <a:cs typeface="NikoshBAN" panose="02000000000000000000" pitchFamily="2" charset="0"/>
                  </a:rPr>
                  <a:t>পৃষ্ঠাঃ ১০৩</a:t>
                </a:r>
                <a:endParaRPr lang="en-US" sz="2700" dirty="0">
                  <a:solidFill>
                    <a:srgbClr val="0070C0"/>
                  </a:solidFill>
                  <a:latin typeface="NikoshBAN" panose="02000000000000000000" pitchFamily="2" charset="0"/>
                  <a:cs typeface="NikoshBAN" panose="02000000000000000000" pitchFamily="2" charset="0"/>
                </a:endParaRPr>
              </a:p>
            </p:txBody>
          </p:sp>
        </p:grpSp>
      </p:grpSp>
      <p:grpSp>
        <p:nvGrpSpPr>
          <p:cNvPr id="17" name="Group 16"/>
          <p:cNvGrpSpPr/>
          <p:nvPr/>
        </p:nvGrpSpPr>
        <p:grpSpPr>
          <a:xfrm>
            <a:off x="0" y="0"/>
            <a:ext cx="9144001" cy="6858000"/>
            <a:chOff x="0" y="0"/>
            <a:chExt cx="9144001" cy="6858000"/>
          </a:xfrm>
        </p:grpSpPr>
        <p:sp>
          <p:nvSpPr>
            <p:cNvPr id="18" name="Half Frame 17"/>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19"/>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632" y="1145439"/>
            <a:ext cx="1498144" cy="1140573"/>
          </a:xfrm>
          <a:prstGeom prst="rect">
            <a:avLst/>
          </a:prstGeom>
        </p:spPr>
      </p:pic>
    </p:spTree>
    <p:extLst>
      <p:ext uri="{BB962C8B-B14F-4D97-AF65-F5344CB8AC3E}">
        <p14:creationId xmlns:p14="http://schemas.microsoft.com/office/powerpoint/2010/main" val="1683315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963" t="11137" r="8952" b="6292"/>
          <a:stretch/>
        </p:blipFill>
        <p:spPr>
          <a:xfrm>
            <a:off x="184946" y="857250"/>
            <a:ext cx="2405743" cy="239684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36603"/>
          <a:stretch/>
        </p:blipFill>
        <p:spPr>
          <a:xfrm>
            <a:off x="3409189" y="2158540"/>
            <a:ext cx="1601611" cy="1432802"/>
          </a:xfrm>
          <a:prstGeom prst="rect">
            <a:avLst/>
          </a:prstGeom>
        </p:spPr>
      </p:pic>
      <p:sp>
        <p:nvSpPr>
          <p:cNvPr id="10" name="TextBox 9"/>
          <p:cNvSpPr txBox="1"/>
          <p:nvPr/>
        </p:nvSpPr>
        <p:spPr>
          <a:xfrm>
            <a:off x="908340" y="3767399"/>
            <a:ext cx="1226869" cy="507831"/>
          </a:xfrm>
          <a:prstGeom prst="rect">
            <a:avLst/>
          </a:prstGeom>
          <a:no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পৃথিবী</a:t>
            </a:r>
            <a:endParaRPr lang="en-US" sz="2700" dirty="0">
              <a:solidFill>
                <a:srgbClr val="0070C0"/>
              </a:solidFill>
              <a:latin typeface="NikoshBAN" panose="02000000000000000000" pitchFamily="2" charset="0"/>
              <a:cs typeface="NikoshBAN" panose="02000000000000000000" pitchFamily="2" charset="0"/>
            </a:endParaRPr>
          </a:p>
        </p:txBody>
      </p:sp>
      <p:sp>
        <p:nvSpPr>
          <p:cNvPr id="11" name="TextBox 10"/>
          <p:cNvSpPr txBox="1"/>
          <p:nvPr/>
        </p:nvSpPr>
        <p:spPr>
          <a:xfrm>
            <a:off x="3991470" y="4021315"/>
            <a:ext cx="866032" cy="507831"/>
          </a:xfrm>
          <a:prstGeom prst="rect">
            <a:avLst/>
          </a:prstGeom>
          <a:no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চাঁদ</a:t>
            </a:r>
            <a:endParaRPr lang="en-US" sz="2700" dirty="0">
              <a:solidFill>
                <a:srgbClr val="0070C0"/>
              </a:solidFill>
              <a:latin typeface="NikoshBAN" panose="02000000000000000000" pitchFamily="2" charset="0"/>
              <a:cs typeface="NikoshBAN" panose="02000000000000000000" pitchFamily="2" charset="0"/>
            </a:endParaRPr>
          </a:p>
        </p:txBody>
      </p:sp>
      <p:sp>
        <p:nvSpPr>
          <p:cNvPr id="12" name="TextBox 11"/>
          <p:cNvSpPr txBox="1"/>
          <p:nvPr/>
        </p:nvSpPr>
        <p:spPr>
          <a:xfrm>
            <a:off x="7146875" y="5252101"/>
            <a:ext cx="866032" cy="507831"/>
          </a:xfrm>
          <a:prstGeom prst="rect">
            <a:avLst/>
          </a:prstGeom>
          <a:no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সূর্য</a:t>
            </a:r>
            <a:endParaRPr lang="en-US" sz="2700" dirty="0">
              <a:solidFill>
                <a:srgbClr val="0070C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9301" y="1851844"/>
            <a:ext cx="3162050" cy="3162050"/>
          </a:xfrm>
          <a:prstGeom prst="rect">
            <a:avLst/>
          </a:prstGeom>
        </p:spPr>
      </p:pic>
      <p:grpSp>
        <p:nvGrpSpPr>
          <p:cNvPr id="9" name="Group 8"/>
          <p:cNvGrpSpPr/>
          <p:nvPr/>
        </p:nvGrpSpPr>
        <p:grpSpPr>
          <a:xfrm>
            <a:off x="0" y="0"/>
            <a:ext cx="9144001" cy="6858000"/>
            <a:chOff x="0" y="0"/>
            <a:chExt cx="9144001" cy="6858000"/>
          </a:xfrm>
        </p:grpSpPr>
        <p:sp>
          <p:nvSpPr>
            <p:cNvPr id="13" name="Half Frame 12"/>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lf Frame 14"/>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15"/>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0254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43" t="4071" r="2667" b="3556"/>
          <a:stretch/>
        </p:blipFill>
        <p:spPr>
          <a:xfrm>
            <a:off x="0" y="0"/>
            <a:ext cx="9132570" cy="6858000"/>
          </a:xfrm>
          <a:prstGeom prst="rect">
            <a:avLst/>
          </a:prstGeom>
        </p:spPr>
      </p:pic>
      <p:sp>
        <p:nvSpPr>
          <p:cNvPr id="3" name="TextBox 2"/>
          <p:cNvSpPr txBox="1"/>
          <p:nvPr/>
        </p:nvSpPr>
        <p:spPr>
          <a:xfrm>
            <a:off x="2496046" y="2457448"/>
            <a:ext cx="3557309" cy="715581"/>
          </a:xfrm>
          <a:prstGeom prst="rect">
            <a:avLst/>
          </a:prstGeom>
          <a:noFill/>
        </p:spPr>
        <p:txBody>
          <a:bodyPr wrap="square" rtlCol="0">
            <a:spAutoFit/>
          </a:bodyPr>
          <a:lstStyle/>
          <a:p>
            <a:r>
              <a:rPr lang="bn-BD" sz="4050" dirty="0">
                <a:solidFill>
                  <a:schemeClr val="bg1"/>
                </a:solidFill>
                <a:latin typeface="NikoshBAN" panose="02000000000000000000" pitchFamily="2" charset="0"/>
                <a:cs typeface="NikoshBAN" panose="02000000000000000000" pitchFamily="2" charset="0"/>
              </a:rPr>
              <a:t>এগুলো কিভাবে এল?</a:t>
            </a:r>
            <a:endParaRPr lang="en-US" sz="405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64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63040" y="1615440"/>
            <a:ext cx="5760720" cy="2956560"/>
            <a:chOff x="1463040" y="1615440"/>
            <a:chExt cx="5760720" cy="2956560"/>
          </a:xfrm>
        </p:grpSpPr>
        <p:sp>
          <p:nvSpPr>
            <p:cNvPr id="2" name="Cloud 1"/>
            <p:cNvSpPr/>
            <p:nvPr/>
          </p:nvSpPr>
          <p:spPr>
            <a:xfrm>
              <a:off x="1463040" y="1615440"/>
              <a:ext cx="5760720" cy="2956560"/>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44423" y="2759511"/>
              <a:ext cx="4149938" cy="646331"/>
            </a:xfrm>
            <a:prstGeom prst="rect">
              <a:avLst/>
            </a:prstGeom>
            <a:noFill/>
          </p:spPr>
          <p:txBody>
            <a:bodyPr wrap="square" rtlCol="0">
              <a:spAutoFit/>
            </a:bodyPr>
            <a:lstStyle/>
            <a:p>
              <a:r>
                <a:rPr lang="bn-BD" sz="3600" dirty="0">
                  <a:solidFill>
                    <a:srgbClr val="7030A0"/>
                  </a:solidFill>
                  <a:latin typeface="NikoshBAN" panose="02000000000000000000" pitchFamily="2" charset="0"/>
                  <a:cs typeface="NikoshBAN" panose="02000000000000000000" pitchFamily="2" charset="0"/>
                </a:rPr>
                <a:t>মহাবিশ্ব ও পৃথিবীর উৎপত্তি</a:t>
              </a:r>
              <a:endParaRPr lang="en-US" sz="3600" dirty="0">
                <a:solidFill>
                  <a:srgbClr val="7030A0"/>
                </a:solidFill>
                <a:latin typeface="NikoshBAN" panose="02000000000000000000" pitchFamily="2" charset="0"/>
                <a:cs typeface="NikoshBAN" panose="02000000000000000000" pitchFamily="2" charset="0"/>
              </a:endParaRPr>
            </a:p>
          </p:txBody>
        </p:sp>
      </p:grpSp>
      <p:grpSp>
        <p:nvGrpSpPr>
          <p:cNvPr id="3" name="Group 2"/>
          <p:cNvGrpSpPr/>
          <p:nvPr/>
        </p:nvGrpSpPr>
        <p:grpSpPr>
          <a:xfrm>
            <a:off x="0" y="0"/>
            <a:ext cx="9144001" cy="6858000"/>
            <a:chOff x="0" y="0"/>
            <a:chExt cx="9144001" cy="6858000"/>
          </a:xfrm>
        </p:grpSpPr>
        <p:sp>
          <p:nvSpPr>
            <p:cNvPr id="5" name="Half Frame 4"/>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60838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0183" y="1383133"/>
            <a:ext cx="3830753" cy="600164"/>
          </a:xfrm>
          <a:prstGeom prst="rect">
            <a:avLst/>
          </a:prstGeom>
          <a:noFill/>
        </p:spPr>
        <p:txBody>
          <a:bodyPr wrap="square" rtlCol="0">
            <a:spAutoFit/>
          </a:bodyPr>
          <a:lstStyle/>
          <a:p>
            <a:r>
              <a:rPr lang="bn-BD" sz="3300" dirty="0">
                <a:solidFill>
                  <a:srgbClr val="7030A0"/>
                </a:solidFill>
                <a:latin typeface="NikoshBAN" panose="02000000000000000000" pitchFamily="2" charset="0"/>
                <a:cs typeface="NikoshBAN" panose="02000000000000000000" pitchFamily="2" charset="0"/>
              </a:rPr>
              <a:t>এই পাঠ শেষে শিক্ষার্থীরা-</a:t>
            </a:r>
            <a:endParaRPr lang="en-US" sz="3300" dirty="0">
              <a:solidFill>
                <a:srgbClr val="7030A0"/>
              </a:solidFill>
              <a:latin typeface="NikoshBAN" panose="02000000000000000000" pitchFamily="2" charset="0"/>
              <a:cs typeface="NikoshBAN" panose="02000000000000000000" pitchFamily="2" charset="0"/>
            </a:endParaRPr>
          </a:p>
        </p:txBody>
      </p:sp>
      <p:grpSp>
        <p:nvGrpSpPr>
          <p:cNvPr id="5" name="Group 4"/>
          <p:cNvGrpSpPr/>
          <p:nvPr/>
        </p:nvGrpSpPr>
        <p:grpSpPr>
          <a:xfrm>
            <a:off x="1535340" y="2740048"/>
            <a:ext cx="7523361" cy="1338827"/>
            <a:chOff x="912252" y="2500593"/>
            <a:chExt cx="9680720" cy="1785103"/>
          </a:xfrm>
        </p:grpSpPr>
        <p:sp>
          <p:nvSpPr>
            <p:cNvPr id="3" name="TextBox 2"/>
            <p:cNvSpPr txBox="1"/>
            <p:nvPr/>
          </p:nvSpPr>
          <p:spPr>
            <a:xfrm>
              <a:off x="912252" y="2500593"/>
              <a:ext cx="7248076" cy="615553"/>
            </a:xfrm>
            <a:prstGeom prst="rect">
              <a:avLst/>
            </a:prstGeom>
            <a:noFill/>
          </p:spPr>
          <p:txBody>
            <a:bodyPr wrap="square" rtlCol="0">
              <a:spAutoFit/>
            </a:bodyPr>
            <a:lstStyle/>
            <a:p>
              <a:r>
                <a:rPr lang="bn-BD" sz="2400" b="1" dirty="0">
                  <a:solidFill>
                    <a:srgbClr val="002060"/>
                  </a:solidFill>
                  <a:latin typeface="NikoshBAN" panose="02000000000000000000" pitchFamily="2" charset="0"/>
                  <a:cs typeface="NikoshBAN" panose="02000000000000000000" pitchFamily="2" charset="0"/>
                </a:rPr>
                <a:t>১। মহাবিশ্বের উৎপত্তি সম্পর্কে বলতে পারবে।</a:t>
              </a:r>
              <a:endParaRPr lang="en-US" sz="2400" b="1"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912252" y="3131534"/>
              <a:ext cx="9680720" cy="615553"/>
            </a:xfrm>
            <a:prstGeom prst="rect">
              <a:avLst/>
            </a:prstGeom>
            <a:noFill/>
          </p:spPr>
          <p:txBody>
            <a:bodyPr wrap="square" rtlCol="0">
              <a:spAutoFit/>
            </a:bodyPr>
            <a:lstStyle/>
            <a:p>
              <a:r>
                <a:rPr lang="bn-BD" sz="2400" b="1" dirty="0">
                  <a:solidFill>
                    <a:srgbClr val="002060"/>
                  </a:solidFill>
                  <a:latin typeface="NikoshBAN" panose="02000000000000000000" pitchFamily="2" charset="0"/>
                  <a:cs typeface="NikoshBAN" panose="02000000000000000000" pitchFamily="2" charset="0"/>
                </a:rPr>
                <a:t>২। মহাবিস্ফোরণের পর পৃথিবী সৃষ্টির ঘটনা ব্যাখ্যা করতে পারবে।</a:t>
              </a:r>
              <a:endParaRPr lang="en-US" sz="2400" b="1"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912252" y="3670143"/>
              <a:ext cx="9680720" cy="615553"/>
            </a:xfrm>
            <a:prstGeom prst="rect">
              <a:avLst/>
            </a:prstGeom>
            <a:noFill/>
          </p:spPr>
          <p:txBody>
            <a:bodyPr wrap="square" rtlCol="0">
              <a:spAutoFit/>
            </a:bodyPr>
            <a:lstStyle/>
            <a:p>
              <a:r>
                <a:rPr lang="bn-BD" sz="2400" b="1" dirty="0">
                  <a:solidFill>
                    <a:srgbClr val="002060"/>
                  </a:solidFill>
                  <a:latin typeface="NikoshBAN" panose="02000000000000000000" pitchFamily="2" charset="0"/>
                  <a:cs typeface="NikoshBAN" panose="02000000000000000000" pitchFamily="2" charset="0"/>
                </a:rPr>
                <a:t>৩। মহাবিশ্বের সম্প্রসারণের ধারণা পরীক্ষার মাধ্যমে প্রমাণ করতে পারবে।</a:t>
              </a:r>
              <a:endParaRPr lang="en-US" sz="2400" b="1" dirty="0">
                <a:solidFill>
                  <a:srgbClr val="002060"/>
                </a:solidFill>
                <a:latin typeface="NikoshBAN" panose="02000000000000000000" pitchFamily="2" charset="0"/>
                <a:cs typeface="NikoshBAN" panose="02000000000000000000" pitchFamily="2" charset="0"/>
              </a:endParaRPr>
            </a:p>
          </p:txBody>
        </p:sp>
      </p:grpSp>
      <p:grpSp>
        <p:nvGrpSpPr>
          <p:cNvPr id="7" name="Group 6"/>
          <p:cNvGrpSpPr/>
          <p:nvPr/>
        </p:nvGrpSpPr>
        <p:grpSpPr>
          <a:xfrm>
            <a:off x="0" y="0"/>
            <a:ext cx="9144001" cy="6858000"/>
            <a:chOff x="0" y="0"/>
            <a:chExt cx="9144001" cy="6858000"/>
          </a:xfrm>
        </p:grpSpPr>
        <p:sp>
          <p:nvSpPr>
            <p:cNvPr id="8" name="Half Frame 7"/>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89170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8722" y="1424186"/>
            <a:ext cx="2004896"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মহাবিশ্বের উৎপত্তি</a:t>
            </a:r>
            <a:endParaRPr lang="en-US" sz="2400" dirty="0">
              <a:solidFill>
                <a:srgbClr val="92D050"/>
              </a:solidFill>
              <a:latin typeface="NikoshBAN" panose="02000000000000000000" pitchFamily="2" charset="0"/>
              <a:cs typeface="NikoshBAN" panose="02000000000000000000" pitchFamily="2" charset="0"/>
            </a:endParaRPr>
          </a:p>
        </p:txBody>
      </p:sp>
      <p:grpSp>
        <p:nvGrpSpPr>
          <p:cNvPr id="12" name="Group 11"/>
          <p:cNvGrpSpPr/>
          <p:nvPr/>
        </p:nvGrpSpPr>
        <p:grpSpPr>
          <a:xfrm>
            <a:off x="688222" y="2101452"/>
            <a:ext cx="6385670" cy="2603154"/>
            <a:chOff x="978590" y="1872296"/>
            <a:chExt cx="8514226" cy="3470871"/>
          </a:xfrm>
        </p:grpSpPr>
        <p:sp>
          <p:nvSpPr>
            <p:cNvPr id="5" name="TextBox 4"/>
            <p:cNvSpPr txBox="1"/>
            <p:nvPr/>
          </p:nvSpPr>
          <p:spPr>
            <a:xfrm>
              <a:off x="978590" y="4700299"/>
              <a:ext cx="3268334" cy="615553"/>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প্রাচীন চীনের রুপকথা</a:t>
              </a:r>
              <a:endParaRPr lang="en-US" sz="2400" dirty="0">
                <a:solidFill>
                  <a:srgbClr val="0070C0"/>
                </a:solidFill>
                <a:latin typeface="NikoshBAN" panose="02000000000000000000" pitchFamily="2" charset="0"/>
                <a:cs typeface="NikoshBAN" panose="02000000000000000000" pitchFamily="2" charset="0"/>
              </a:endParaRPr>
            </a:p>
          </p:txBody>
        </p:sp>
        <p:grpSp>
          <p:nvGrpSpPr>
            <p:cNvPr id="9" name="Group 8"/>
            <p:cNvGrpSpPr/>
            <p:nvPr/>
          </p:nvGrpSpPr>
          <p:grpSpPr>
            <a:xfrm>
              <a:off x="2612757" y="1872296"/>
              <a:ext cx="6037943" cy="2348826"/>
              <a:chOff x="2612757" y="2071923"/>
              <a:chExt cx="6037943" cy="2348826"/>
            </a:xfrm>
          </p:grpSpPr>
          <p:cxnSp>
            <p:nvCxnSpPr>
              <p:cNvPr id="6" name="Straight Arrow Connector 5"/>
              <p:cNvCxnSpPr/>
              <p:nvPr/>
            </p:nvCxnSpPr>
            <p:spPr>
              <a:xfrm>
                <a:off x="5908226" y="2071923"/>
                <a:ext cx="0" cy="6966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8621672" y="2768609"/>
                <a:ext cx="2" cy="16521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627271" y="2768609"/>
                <a:ext cx="2" cy="16521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12757" y="2768609"/>
                <a:ext cx="603794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432361" y="4727614"/>
              <a:ext cx="2060455" cy="615553"/>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আধুনিক তত্ত্ব</a:t>
              </a:r>
              <a:endParaRPr lang="en-US" sz="2400" dirty="0">
                <a:solidFill>
                  <a:srgbClr val="0070C0"/>
                </a:solidFill>
                <a:latin typeface="NikoshBAN" panose="02000000000000000000" pitchFamily="2" charset="0"/>
                <a:cs typeface="NikoshBAN" panose="02000000000000000000" pitchFamily="2" charset="0"/>
              </a:endParaRPr>
            </a:p>
          </p:txBody>
        </p:sp>
      </p:grpSp>
      <p:grpSp>
        <p:nvGrpSpPr>
          <p:cNvPr id="13" name="Group 12"/>
          <p:cNvGrpSpPr/>
          <p:nvPr/>
        </p:nvGrpSpPr>
        <p:grpSpPr>
          <a:xfrm>
            <a:off x="0" y="0"/>
            <a:ext cx="9144001" cy="6858000"/>
            <a:chOff x="0" y="0"/>
            <a:chExt cx="9144001" cy="6858000"/>
          </a:xfrm>
        </p:grpSpPr>
        <p:sp>
          <p:nvSpPr>
            <p:cNvPr id="14" name="Half Frame 13"/>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lf Frame 14"/>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15"/>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7576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0562">
            <a:off x="2355277" y="1561874"/>
            <a:ext cx="1564181" cy="21329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6707" y="1228558"/>
            <a:ext cx="2941320" cy="385388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1028" y="931937"/>
            <a:ext cx="4503420" cy="4447127"/>
          </a:xfrm>
          <a:prstGeom prst="rect">
            <a:avLst/>
          </a:prstGeom>
        </p:spPr>
      </p:pic>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991479081"/>
              </p:ext>
            </p:extLst>
          </p:nvPr>
        </p:nvGraphicFramePr>
        <p:xfrm>
          <a:off x="7852644" y="4727029"/>
          <a:ext cx="1085616" cy="915989"/>
        </p:xfrm>
        <a:graphic>
          <a:graphicData uri="http://schemas.openxmlformats.org/presentationml/2006/ole">
            <mc:AlternateContent xmlns:mc="http://schemas.openxmlformats.org/markup-compatibility/2006">
              <mc:Choice xmlns:v="urn:schemas-microsoft-com:vml" Requires="v">
                <p:oleObj spid="_x0000_s5164" name="Packager Shell Object" showAsIcon="1" r:id="rId7" imgW="914400" imgH="771480" progId="Package">
                  <p:embed/>
                </p:oleObj>
              </mc:Choice>
              <mc:Fallback>
                <p:oleObj name="Packager Shell Object" showAsIcon="1" r:id="rId7" imgW="914400" imgH="771480" progId="Package">
                  <p:embed/>
                  <p:pic>
                    <p:nvPicPr>
                      <p:cNvPr id="0" name=""/>
                      <p:cNvPicPr/>
                      <p:nvPr/>
                    </p:nvPicPr>
                    <p:blipFill>
                      <a:blip r:embed="rId8"/>
                      <a:stretch>
                        <a:fillRect/>
                      </a:stretch>
                    </p:blipFill>
                    <p:spPr>
                      <a:xfrm>
                        <a:off x="7852644" y="4727029"/>
                        <a:ext cx="1085616" cy="915989"/>
                      </a:xfrm>
                      <a:prstGeom prst="rect">
                        <a:avLst/>
                      </a:prstGeom>
                    </p:spPr>
                  </p:pic>
                </p:oleObj>
              </mc:Fallback>
            </mc:AlternateContent>
          </a:graphicData>
        </a:graphic>
      </p:graphicFrame>
      <p:sp>
        <p:nvSpPr>
          <p:cNvPr id="6" name="TextBox 5"/>
          <p:cNvSpPr txBox="1"/>
          <p:nvPr/>
        </p:nvSpPr>
        <p:spPr>
          <a:xfrm>
            <a:off x="6660868" y="1228558"/>
            <a:ext cx="2193674" cy="830997"/>
          </a:xfrm>
          <a:prstGeom prst="rect">
            <a:avLst/>
          </a:prstGeom>
          <a:noFill/>
        </p:spPr>
        <p:txBody>
          <a:bodyPr wrap="square" rtlCol="0">
            <a:spAutoFit/>
          </a:bodyPr>
          <a:lstStyle/>
          <a:p>
            <a:pPr algn="ctr"/>
            <a:r>
              <a:rPr lang="bn-BD" sz="2400" dirty="0">
                <a:solidFill>
                  <a:srgbClr val="C00000"/>
                </a:solidFill>
                <a:latin typeface="NikoshBAN" panose="02000000000000000000" pitchFamily="2" charset="0"/>
                <a:cs typeface="NikoshBAN" panose="02000000000000000000" pitchFamily="2" charset="0"/>
              </a:rPr>
              <a:t>মহাবিশ্ব সৃষ্টির</a:t>
            </a:r>
            <a:endParaRPr lang="en-US" sz="2400" dirty="0">
              <a:solidFill>
                <a:srgbClr val="C00000"/>
              </a:solidFill>
              <a:latin typeface="NikoshBAN" panose="02000000000000000000" pitchFamily="2" charset="0"/>
              <a:cs typeface="NikoshBAN" panose="02000000000000000000" pitchFamily="2" charset="0"/>
            </a:endParaRPr>
          </a:p>
          <a:p>
            <a:pPr algn="ctr"/>
            <a:r>
              <a:rPr lang="bn-BD" sz="2400" dirty="0">
                <a:solidFill>
                  <a:srgbClr val="C00000"/>
                </a:solidFill>
                <a:latin typeface="NikoshBAN" panose="02000000000000000000" pitchFamily="2" charset="0"/>
                <a:cs typeface="NikoshBAN" panose="02000000000000000000" pitchFamily="2" charset="0"/>
              </a:rPr>
              <a:t>প্রাচীন চীনের রুপকথা</a:t>
            </a:r>
            <a:endParaRPr lang="en-US" sz="2400" dirty="0">
              <a:solidFill>
                <a:srgbClr val="C00000"/>
              </a:solidFill>
              <a:latin typeface="NikoshBAN" panose="02000000000000000000" pitchFamily="2" charset="0"/>
              <a:cs typeface="NikoshBAN" panose="02000000000000000000" pitchFamily="2" charset="0"/>
            </a:endParaRPr>
          </a:p>
        </p:txBody>
      </p:sp>
      <p:grpSp>
        <p:nvGrpSpPr>
          <p:cNvPr id="7" name="Group 6"/>
          <p:cNvGrpSpPr/>
          <p:nvPr/>
        </p:nvGrpSpPr>
        <p:grpSpPr>
          <a:xfrm>
            <a:off x="0" y="0"/>
            <a:ext cx="9144001" cy="6858000"/>
            <a:chOff x="0" y="0"/>
            <a:chExt cx="9144001" cy="6858000"/>
          </a:xfrm>
        </p:grpSpPr>
        <p:sp>
          <p:nvSpPr>
            <p:cNvPr id="8" name="Half Frame 7"/>
            <p:cNvSpPr/>
            <p:nvPr/>
          </p:nvSpPr>
          <p:spPr>
            <a:xfrm>
              <a:off x="0" y="0"/>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6200000">
              <a:off x="15499" y="5680128"/>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10800000">
              <a:off x="7950630" y="566462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rot="5400000">
              <a:off x="7966130" y="15499"/>
              <a:ext cx="1193370" cy="1162373"/>
            </a:xfrm>
            <a:prstGeom prst="halfFrame">
              <a:avLst>
                <a:gd name="adj1" fmla="val 26881"/>
                <a:gd name="adj2" fmla="val 3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98749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1247</TotalTime>
  <Words>788</Words>
  <Application>Microsoft Office PowerPoint</Application>
  <PresentationFormat>On-screen Show (4:3)</PresentationFormat>
  <Paragraphs>84</Paragraphs>
  <Slides>21</Slides>
  <Notes>16</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Calibri</vt:lpstr>
      <vt:lpstr>Calibri Light</vt:lpstr>
      <vt:lpstr>Cambria Math</vt:lpstr>
      <vt:lpstr>Nikosh</vt:lpstr>
      <vt:lpstr>NikoshBAN</vt:lpstr>
      <vt:lpstr>Vrinda</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ANISUR</dc:creator>
  <cp:lastModifiedBy>Rasel</cp:lastModifiedBy>
  <cp:revision>260</cp:revision>
  <dcterms:created xsi:type="dcterms:W3CDTF">2014-09-20T16:42:22Z</dcterms:created>
  <dcterms:modified xsi:type="dcterms:W3CDTF">2019-11-18T08:05:49Z</dcterms:modified>
</cp:coreProperties>
</file>