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74" r:id="rId4"/>
    <p:sldId id="259" r:id="rId5"/>
    <p:sldId id="260" r:id="rId6"/>
    <p:sldId id="269" r:id="rId7"/>
    <p:sldId id="261" r:id="rId8"/>
    <p:sldId id="270" r:id="rId9"/>
    <p:sldId id="263" r:id="rId10"/>
    <p:sldId id="265" r:id="rId11"/>
    <p:sldId id="266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D8BEF-AE53-40C7-98A0-A40EE23FF17F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9489-1286-4CE2-BBD8-39F50196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2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7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2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4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4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609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Lucida Calligraphy" pitchFamily="66" charset="0"/>
              </a:rPr>
              <a:t>Welcome</a:t>
            </a:r>
            <a:endParaRPr lang="en-US" sz="5400" dirty="0">
              <a:latin typeface="Lucida Calligraphy" pitchFamily="66" charset="0"/>
            </a:endParaRPr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7155051" cy="3045144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0176" y="60388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524420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method of human communication, either spoken or </a:t>
            </a:r>
            <a:r>
              <a:rPr lang="en-US" sz="3600" dirty="0" smtClean="0"/>
              <a:t>written.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2667000"/>
            <a:ext cx="2743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/>
              <a:t>languge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140" y="1746989"/>
            <a:ext cx="3217060" cy="240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74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09191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4953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person who works for wages.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2666999"/>
            <a:ext cx="228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Wage earner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11925"/>
            <a:ext cx="2458259" cy="177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91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5500" y="26530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Individual Work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85182" y="2514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</a:t>
            </a:r>
            <a:r>
              <a:rPr lang="en-US" sz="2400" dirty="0" smtClean="0"/>
              <a:t> A huge number of Bangladeshi go  ----------------for jobs.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" y="295008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They like Bangladeshi </a:t>
            </a:r>
            <a:r>
              <a:rPr lang="en-US" sz="2400" dirty="0" smtClean="0"/>
              <a:t> </a:t>
            </a:r>
            <a:r>
              <a:rPr lang="en-US" sz="2400" dirty="0" smtClean="0"/>
              <a:t>---------- </a:t>
            </a:r>
            <a:r>
              <a:rPr lang="en-US" sz="2400" dirty="0" smtClean="0"/>
              <a:t>because of hard working.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" y="351807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dirty="0" smtClean="0"/>
              <a:t>But it is matter of </a:t>
            </a:r>
            <a:r>
              <a:rPr lang="en-US" sz="2400" dirty="0" smtClean="0"/>
              <a:t>    </a:t>
            </a:r>
            <a:r>
              <a:rPr lang="en-US" sz="2400" dirty="0" smtClean="0"/>
              <a:t>----------- </a:t>
            </a:r>
            <a:r>
              <a:rPr lang="en-US" sz="2400" dirty="0"/>
              <a:t>that our worker doing odd job.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551" y="408020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</a:t>
            </a:r>
            <a:r>
              <a:rPr lang="en-US" sz="2400" dirty="0" smtClean="0"/>
              <a:t>The Bangladesh are not </a:t>
            </a:r>
            <a:r>
              <a:rPr lang="en-US" sz="2400" dirty="0" smtClean="0"/>
              <a:t>  </a:t>
            </a:r>
            <a:r>
              <a:rPr lang="en-US" sz="2400" dirty="0" smtClean="0"/>
              <a:t>---------- </a:t>
            </a:r>
            <a:r>
              <a:rPr lang="en-US" sz="2400" dirty="0" smtClean="0"/>
              <a:t>foreign </a:t>
            </a:r>
            <a:r>
              <a:rPr lang="en-US" sz="2400" dirty="0" err="1" smtClean="0"/>
              <a:t>languge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7085" y="1600200"/>
            <a:ext cx="10615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worker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314624" y="1648716"/>
            <a:ext cx="139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Abroad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274775" y="1600200"/>
            <a:ext cx="94436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regret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815726" y="1709892"/>
            <a:ext cx="11804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Good at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012103"/>
            <a:ext cx="876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the following sentences with the </a:t>
            </a:r>
            <a:r>
              <a:rPr lang="en-US" sz="2400" dirty="0" smtClean="0"/>
              <a:t>clues</a:t>
            </a:r>
            <a:r>
              <a:rPr lang="en-US" sz="2000" dirty="0" smtClean="0"/>
              <a:t> given.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4648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Thes</a:t>
            </a:r>
            <a:r>
              <a:rPr lang="en-US" sz="2400" dirty="0" smtClean="0"/>
              <a:t> the      ------------ earners of our country can help develop our economy.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586902" y="1600200"/>
            <a:ext cx="16802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wage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190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39 0.0463 L 0.10208 0.12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19809 1.85185E-6 C 0.28698 1.85185E-6 0.39705 0.05116 0.39705 0.09352 L 0.39705 0.1886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23698 0.2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16 -0.02222 L -0.15816 0.15208 C -0.15816 0.23079 -0.17239 0.32824 -0.18385 0.32824 L -0.20885 0.32824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5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3.61111E-6 0.21643 C 3.61111E-6 0.31319 -0.0092 0.4331 -0.01667 0.4331 L -0.03316 0.433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73934" y="352638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Home Work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433" y="4915144"/>
            <a:ext cx="8963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5 sentence </a:t>
            </a:r>
          </a:p>
          <a:p>
            <a:pPr algn="ctr"/>
            <a:r>
              <a:rPr lang="en-US" sz="4000" dirty="0" smtClean="0"/>
              <a:t>“How we can develop our language skill”.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34" y="1637942"/>
            <a:ext cx="4374466" cy="24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88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3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anose="020F0502020204030204" pitchFamily="34" charset="0"/>
              </a:rPr>
              <a:t>Thank you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81400"/>
            <a:ext cx="3810000" cy="25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88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0" y="228600"/>
            <a:ext cx="8686800" cy="841248"/>
          </a:xfrm>
        </p:spPr>
        <p:txBody>
          <a:bodyPr/>
          <a:lstStyle/>
          <a:p>
            <a:pPr algn="ctr"/>
            <a:r>
              <a:rPr lang="en-US" dirty="0" smtClean="0">
                <a:latin typeface="Lucida Calligraphy" pitchFamily="66" charset="0"/>
              </a:rPr>
              <a:t>Introduction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19600" cy="4572000"/>
          </a:xfr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heavy" dirty="0" smtClean="0">
                <a:solidFill>
                  <a:schemeClr val="tx1"/>
                </a:solidFill>
              </a:rPr>
              <a:t>Teachers Info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Abul </a:t>
            </a:r>
            <a:r>
              <a:rPr lang="en-US" sz="3200" dirty="0" err="1" smtClean="0">
                <a:solidFill>
                  <a:schemeClr val="tx1"/>
                </a:solidFill>
              </a:rPr>
              <a:t>kucher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Assistant Teacher, ICT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Bishowanathpur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Salameia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Hossaina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Dhakil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adrasha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572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dbl" dirty="0" smtClean="0">
                <a:solidFill>
                  <a:schemeClr val="tx1"/>
                </a:solidFill>
              </a:rPr>
              <a:t>Class Info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Class : Six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Subject: English  1</a:t>
            </a:r>
            <a:r>
              <a:rPr lang="en-US" sz="3200" baseline="30000" dirty="0" smtClean="0">
                <a:solidFill>
                  <a:schemeClr val="tx1"/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Paper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Lesson: 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Time: 50 minutes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541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Let’s see the picture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6937" y="6083889"/>
            <a:ext cx="6400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What are you see in this picture?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4479543" cy="2508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663" y="1973931"/>
            <a:ext cx="3432337" cy="259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Lesson Title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latin typeface="Calibri" panose="020F0502020204030204" pitchFamily="34" charset="0"/>
              </a:rPr>
              <a:t>Our wage earners</a:t>
            </a:r>
            <a:endParaRPr lang="en-US" sz="6000" i="1" dirty="0">
              <a:latin typeface="Calibri" panose="020F0502020204030204" pitchFamily="34" charset="0"/>
            </a:endParaRPr>
          </a:p>
        </p:txBody>
      </p:sp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219200"/>
            <a:ext cx="883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After this lesson, student will be able </a:t>
            </a:r>
            <a:r>
              <a:rPr lang="en-US" sz="4000" dirty="0" smtClean="0"/>
              <a:t>to </a:t>
            </a:r>
            <a:r>
              <a:rPr lang="en-US" sz="4000" dirty="0"/>
              <a:t>: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Understand text by silent reading.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 Participate in short dialogues and conversations on </a:t>
            </a:r>
            <a:r>
              <a:rPr lang="en-US" sz="4000" dirty="0" smtClean="0"/>
              <a:t>familiar topics</a:t>
            </a:r>
            <a:r>
              <a:rPr lang="en-US" sz="3600" dirty="0" smtClean="0"/>
              <a:t>.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12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971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Read the passage silently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07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47555" y="244226"/>
            <a:ext cx="324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</a:rPr>
              <a:t>Silent Reading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" y="1755677"/>
            <a:ext cx="9100195" cy="456458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24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Let’s see the key words of the passage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4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6307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1488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person who does a specified type of work or who works in a specified </a:t>
            </a:r>
            <a:r>
              <a:rPr lang="en-US" sz="2800" dirty="0" smtClean="0"/>
              <a:t>way.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0" y="2286001"/>
            <a:ext cx="2133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worker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874" y="1748150"/>
            <a:ext cx="4105052" cy="216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06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300</Words>
  <Application>Microsoft Office PowerPoint</Application>
  <PresentationFormat>On-screen Show (4:3)</PresentationFormat>
  <Paragraphs>68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Lucida Calligraphy</vt:lpstr>
      <vt:lpstr>Wingdings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RUSHDA</dc:creator>
  <cp:lastModifiedBy>Abul Kucher</cp:lastModifiedBy>
  <cp:revision>121</cp:revision>
  <dcterms:created xsi:type="dcterms:W3CDTF">2006-08-16T00:00:00Z</dcterms:created>
  <dcterms:modified xsi:type="dcterms:W3CDTF">2019-11-22T03:14:41Z</dcterms:modified>
</cp:coreProperties>
</file>