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62" r:id="rId19"/>
    <p:sldId id="261" r:id="rId20"/>
    <p:sldId id="260" r:id="rId21"/>
    <p:sldId id="281" r:id="rId22"/>
    <p:sldId id="280" r:id="rId23"/>
    <p:sldId id="279" r:id="rId24"/>
    <p:sldId id="2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2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97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58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2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2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5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3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5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88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F34DD-4E73-462F-855F-58F16B0B6EC5}" type="datetimeFigureOut">
              <a:rPr lang="en-US" smtClean="0"/>
              <a:t>01-08-19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1A53D-000D-44DA-BD09-028DADB0B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72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44" y="256747"/>
            <a:ext cx="1271801" cy="12718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37" y="256748"/>
            <a:ext cx="1271801" cy="12718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43" y="5364775"/>
            <a:ext cx="1271801" cy="1271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37" y="5364776"/>
            <a:ext cx="1271801" cy="12718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3425" y="4756242"/>
            <a:ext cx="2145150" cy="19243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05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59259E-6 L -0.00209 0.74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3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022E-16 L 0.84492 0.0032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24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022E-16 L 2.29167E-6 -0.7449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-0.84518 -2.59259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50626"/>
            <a:ext cx="2743200" cy="27432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50626"/>
            <a:ext cx="2743200" cy="27432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50626"/>
            <a:ext cx="274320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1240" y="3812345"/>
            <a:ext cx="5346335" cy="70788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shamshzoha@gmail.com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17374" y="6165964"/>
            <a:ext cx="7757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মেইল পাঠানোর জন্য একটি এ-মেইল ঠিকানা থাকা অত্যান্ত জরুরী।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Straight Arrow Connector 8"/>
          <p:cNvCxnSpPr>
            <a:endCxn id="6" idx="2"/>
          </p:cNvCxnSpPr>
          <p:nvPr/>
        </p:nvCxnSpPr>
        <p:spPr>
          <a:xfrm flipH="1" flipV="1">
            <a:off x="6094408" y="4520231"/>
            <a:ext cx="838655" cy="164573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11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249180" y="532263"/>
            <a:ext cx="3693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পাঠানোর পদ্ধতি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011" y="1296293"/>
            <a:ext cx="6959979" cy="37680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069" y="5591852"/>
            <a:ext cx="102178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পাঠাতে প্রথমে ইন্টারনেট ব্রাউজার চালু করে যে ওয়েবসাইটে ই-মেইল ঠিকানা রয়েছে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সেটিতে প্রবেশ করতে হবে।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9980" y="4543865"/>
            <a:ext cx="1132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ব্রাউজার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49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600" y="451470"/>
            <a:ext cx="7983616" cy="44309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87924" y="5904355"/>
            <a:ext cx="10016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অ্যাড্রেস বারে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gmail.com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লেখার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 press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 in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7812" y="4950710"/>
            <a:ext cx="6436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আমরা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Gmail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অ্যাকাউন্ট দ্বারা ই-মেইল পাঠানো দেখবো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66280" y="451470"/>
            <a:ext cx="2101756" cy="62670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48465" y="982637"/>
            <a:ext cx="846161" cy="313899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070746" y="1078173"/>
            <a:ext cx="914400" cy="49268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7" idx="2"/>
          </p:cNvCxnSpPr>
          <p:nvPr/>
        </p:nvCxnSpPr>
        <p:spPr>
          <a:xfrm flipV="1">
            <a:off x="7997588" y="1296536"/>
            <a:ext cx="1473958" cy="470847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10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79" y="1044526"/>
            <a:ext cx="3200400" cy="27432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910" y="1044526"/>
            <a:ext cx="3200400" cy="274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3821" y="5430129"/>
            <a:ext cx="109843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এর ঘরে </a:t>
            </a:r>
            <a:r>
              <a:rPr lang="bn-IN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লিখে নেক্সট এ ক্লিক করে পাসওয়ার্ডের ঘরে </a:t>
            </a:r>
            <a:r>
              <a:rPr lang="bn-IN" sz="2800" b="1" dirty="0" smtClean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পাসওয়ার্ড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লিখে নেক্সট এ ক্লিক করবো। তাহলে আমরা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ইনবক্স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 প্রবেশ করতে পারবো।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539" y="1044526"/>
            <a:ext cx="3200400" cy="274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41696" y="1924334"/>
            <a:ext cx="2797791" cy="64144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71214" y="1924333"/>
            <a:ext cx="2797791" cy="64144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372539" y="1044526"/>
            <a:ext cx="3215640" cy="27432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2033516" y="2565778"/>
            <a:ext cx="982639" cy="297521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6196766" y="2565778"/>
            <a:ext cx="2510506" cy="2975213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739487" y="2245056"/>
            <a:ext cx="4633052" cy="37872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58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9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25" y="1719619"/>
            <a:ext cx="3570963" cy="23860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5719" y="536644"/>
            <a:ext cx="2013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5422" y="5129725"/>
            <a:ext cx="8017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ঠিকানায় প্রবেশের পদ্ধতি তোমার খাতায় লিখে দেখাও।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9648967" y="136478"/>
            <a:ext cx="2088108" cy="1842447"/>
          </a:xfrm>
          <a:prstGeom prst="cloud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162225" y="548497"/>
            <a:ext cx="1213795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</a:p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০৬ মিনিট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27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85156" y="532263"/>
            <a:ext cx="2621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পাঠানো 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0" y="1502515"/>
            <a:ext cx="6339840" cy="3660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4835" y="5373858"/>
            <a:ext cx="11322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ঠিকানায় প্রবেশ করার পর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কাউকে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পাঠানোর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Compose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926080" y="1842868"/>
            <a:ext cx="2011680" cy="506437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4503761" y="2308361"/>
            <a:ext cx="3603009" cy="317803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15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139" y="439614"/>
            <a:ext cx="9424537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1972" y="5317073"/>
            <a:ext cx="106520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পাঠাতে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চাও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ফাঁকা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সাদা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জায়গায়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চিঠি লেখ। কাউকে কপি দিতে চাইলে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তার ঠিকানা লেখ। এখন 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ক্লিক করলে ই-মেইলটি চলে যাবে। 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31996" y="851610"/>
            <a:ext cx="615852" cy="379827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endCxn id="6" idx="1"/>
          </p:cNvCxnSpPr>
          <p:nvPr/>
        </p:nvCxnSpPr>
        <p:spPr>
          <a:xfrm flipH="1" flipV="1">
            <a:off x="1531996" y="1041524"/>
            <a:ext cx="3096275" cy="441623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531996" y="1252540"/>
            <a:ext cx="1128522" cy="422031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endCxn id="9" idx="5"/>
          </p:cNvCxnSpPr>
          <p:nvPr/>
        </p:nvCxnSpPr>
        <p:spPr>
          <a:xfrm flipH="1" flipV="1">
            <a:off x="2495250" y="1612766"/>
            <a:ext cx="5467064" cy="384498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9580098" y="893299"/>
            <a:ext cx="378647" cy="37982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endCxn id="12" idx="4"/>
          </p:cNvCxnSpPr>
          <p:nvPr/>
        </p:nvCxnSpPr>
        <p:spPr>
          <a:xfrm flipV="1">
            <a:off x="7962314" y="1273126"/>
            <a:ext cx="1807108" cy="460994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627502" y="2059931"/>
            <a:ext cx="909035" cy="75965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058147" y="2757750"/>
            <a:ext cx="548640" cy="31436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1707021" y="4311831"/>
            <a:ext cx="1100048" cy="815926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1382139" y="5011615"/>
            <a:ext cx="676008" cy="129071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12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3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3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3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3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3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30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2" grpId="0" animBg="1"/>
      <p:bldP spid="16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42206" y="532263"/>
            <a:ext cx="4307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মেইলে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ফাইল সংযুক্ত করা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361046"/>
            <a:ext cx="5486400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4343" y="5788292"/>
            <a:ext cx="11303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Attach files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ডায়লগ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বক্স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0" y="1361046"/>
            <a:ext cx="5486400" cy="36576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885070" y="4223285"/>
            <a:ext cx="590844" cy="66118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349306" y="4754879"/>
            <a:ext cx="2199248" cy="116761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299200" y="1361047"/>
            <a:ext cx="4359701" cy="31017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9042400" y="4223287"/>
            <a:ext cx="917526" cy="16992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00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079693"/>
            <a:ext cx="5029200" cy="36576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1079693"/>
            <a:ext cx="5029200" cy="365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5027" y="5816986"/>
            <a:ext cx="11748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ডায়লগ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বক্স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সিলেক্ট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ফাইলটি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1200" y="1079693"/>
            <a:ext cx="4001477" cy="304214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59988" y="2134770"/>
            <a:ext cx="773723" cy="77372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611815" y="3840480"/>
            <a:ext cx="2354385" cy="407963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56603" y="4121834"/>
            <a:ext cx="703385" cy="18147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2180495" y="2866290"/>
            <a:ext cx="909513" cy="30632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54548" y="3840480"/>
            <a:ext cx="407963" cy="281354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190400" y="4088824"/>
            <a:ext cx="1566833" cy="184774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7934178" y="4248443"/>
            <a:ext cx="2391508" cy="168109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54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00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766685"/>
            <a:ext cx="5029200" cy="4114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766685"/>
            <a:ext cx="50292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647" y="5957666"/>
            <a:ext cx="96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Send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কাংখিত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ঠিকানায়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11200" y="4248443"/>
            <a:ext cx="1216074" cy="73152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730326" y="4881485"/>
            <a:ext cx="2644726" cy="12238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696222" y="4079631"/>
            <a:ext cx="1406769" cy="66118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891975" y="4642338"/>
            <a:ext cx="2208628" cy="14630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6696222" y="2074460"/>
            <a:ext cx="305079" cy="286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666511" y="1581340"/>
            <a:ext cx="334790" cy="35244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4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 animBg="1"/>
      <p:bldP spid="7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796590" y="378176"/>
            <a:ext cx="8598820" cy="5855342"/>
            <a:chOff x="1924335" y="378176"/>
            <a:chExt cx="8598820" cy="5855342"/>
          </a:xfrm>
        </p:grpSpPr>
        <p:sp>
          <p:nvSpPr>
            <p:cNvPr id="19" name="TextBox 18"/>
            <p:cNvSpPr txBox="1"/>
            <p:nvPr/>
          </p:nvSpPr>
          <p:spPr>
            <a:xfrm>
              <a:off x="5022133" y="378176"/>
              <a:ext cx="2403222" cy="101566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 </a:t>
              </a:r>
              <a:endParaRPr lang="en-US" sz="6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924335" y="1466037"/>
              <a:ext cx="4053182" cy="468910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469974" y="1466036"/>
              <a:ext cx="4053181" cy="468910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68363" y="1473953"/>
              <a:ext cx="2565126" cy="64633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spAutoFit/>
            </a:bodyPr>
            <a:lstStyle/>
            <a:p>
              <a:r>
                <a:rPr lang="bn-IN" sz="36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শিক্ষক পরিচিতি </a:t>
              </a:r>
              <a:endPara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417582" y="1473953"/>
              <a:ext cx="2157963" cy="64633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spAutoFit/>
            </a:bodyPr>
            <a:lstStyle/>
            <a:p>
              <a:r>
                <a:rPr lang="bn-IN" sz="36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পরিচিতি </a:t>
              </a:r>
              <a:endPara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111588" y="2060809"/>
              <a:ext cx="1678675" cy="1787857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657225" y="2060809"/>
              <a:ext cx="1678675" cy="1787857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937397" y="3848666"/>
              <a:ext cx="4027064" cy="22775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26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মোঃ শামসুদ্দোহা </a:t>
              </a:r>
            </a:p>
            <a:p>
              <a:pPr algn="ctr"/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সহঃ শিক্ষক (ইংরেজী)</a:t>
              </a:r>
            </a:p>
            <a:p>
              <a:pPr algn="ctr"/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গাংগোর উচ্চ বিদ্যালয় </a:t>
              </a:r>
            </a:p>
            <a:p>
              <a:pPr algn="ctr"/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নিয়ামতপুর, নওগাঁ।</a:t>
              </a:r>
              <a:endParaRPr lang="en-US" sz="2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মোবাইল</a:t>
              </a:r>
              <a:r>
                <a:rPr lang="bn-IN" sz="2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– ০১৭১৭৫১৬৩৫৩ </a:t>
              </a:r>
            </a:p>
            <a:p>
              <a:pPr algn="ctr"/>
              <a:r>
                <a:rPr lang="en-US" sz="2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NikoshBAN" panose="02000000000000000000" pitchFamily="2" charset="0"/>
                </a:rPr>
                <a:t>E-mail: shamshzoha@gmail.com</a:t>
              </a:r>
              <a:r>
                <a:rPr lang="bn-IN" sz="28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954822" y="3848666"/>
              <a:ext cx="3020378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26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শ্রেণীঃ অষ্টম  </a:t>
              </a:r>
            </a:p>
            <a:p>
              <a:pPr algn="ctr"/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বিষয়ঃ তথ্য ও যোগাযোগ প্রযুক্তি </a:t>
              </a:r>
            </a:p>
            <a:p>
              <a:pPr algn="ctr"/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অধ্যায়ঃ পঞ্চম </a:t>
              </a:r>
            </a:p>
            <a:p>
              <a:pPr algn="ctr"/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সময়ঃ ৫০ মিনিট </a:t>
              </a:r>
              <a:endParaRPr lang="en-US" sz="2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তারিখঃ </a:t>
              </a:r>
              <a:r>
                <a:rPr lang="en-US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31</a:t>
              </a:r>
              <a:r>
                <a:rPr lang="bn-IN" sz="22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/০৭/২০১৯ইং </a:t>
              </a:r>
              <a:r>
                <a:rPr lang="bn-IN" sz="28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6223743" y="1434783"/>
              <a:ext cx="0" cy="4798735"/>
            </a:xfrm>
            <a:prstGeom prst="straightConnector1">
              <a:avLst/>
            </a:prstGeom>
            <a:ln w="635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5770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18" y="576362"/>
            <a:ext cx="5269733" cy="394104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848669" y="1392071"/>
            <a:ext cx="1487606" cy="103722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519917" y="709684"/>
            <a:ext cx="491320" cy="3275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39159" y="5479494"/>
            <a:ext cx="9113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সবশেষে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অ্যাকাউন্ট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 out</a:t>
            </a:r>
            <a:r>
              <a:rPr lang="en-US" sz="28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91869" y="2546886"/>
            <a:ext cx="1405720" cy="60574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7315200" y="3152633"/>
            <a:ext cx="313899" cy="242930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4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620" y="1719619"/>
            <a:ext cx="5271573" cy="29632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9035" y="536644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4914" y="5129725"/>
            <a:ext cx="102221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shamshzoha@gmail.com,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 গ্রুপে একটি করে ই-মেইল পাঠাও।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9648967" y="136478"/>
            <a:ext cx="2088108" cy="1842447"/>
          </a:xfrm>
          <a:prstGeom prst="cloud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180659" y="548497"/>
            <a:ext cx="1176925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</a:p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মিনিট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06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55719" y="536644"/>
            <a:ext cx="1279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3137" y="3558822"/>
            <a:ext cx="93394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ই-মেইল এর পূর্ন রুপ কী? 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কাউকে ই-মেইল কপি পাঠাতে হলে কি করবে?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ই-মেইলে একটি ফাইল সংযুক্ত করতে হলে কোথায় ক্লিক করতে হবে?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83137" y="2197289"/>
            <a:ext cx="1922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প্রশ্নঃ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05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uiExpand="1" build="p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76" y="1548545"/>
            <a:ext cx="4687848" cy="24376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7401" y="536644"/>
            <a:ext cx="21771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8567" y="5129725"/>
            <a:ext cx="8054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পাঠানোর প্রক্রিয়া তোমাদের খাতায় লিখে নিয়ে আসবে।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01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289563" y="-272955"/>
            <a:ext cx="12764982" cy="7455089"/>
            <a:chOff x="-289563" y="-272955"/>
            <a:chExt cx="12764982" cy="7455089"/>
          </a:xfrm>
        </p:grpSpPr>
        <p:sp>
          <p:nvSpPr>
            <p:cNvPr id="2" name="Rectangle 1"/>
            <p:cNvSpPr/>
            <p:nvPr/>
          </p:nvSpPr>
          <p:spPr>
            <a:xfrm>
              <a:off x="13648" y="0"/>
              <a:ext cx="12161520" cy="6858000"/>
            </a:xfrm>
            <a:prstGeom prst="rect">
              <a:avLst/>
            </a:prstGeom>
            <a:noFill/>
            <a:ln w="142875">
              <a:solidFill>
                <a:srgbClr val="00B050"/>
              </a:solidFill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420" y="142064"/>
              <a:ext cx="8765161" cy="657387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405952">
              <a:off x="9539318" y="-272955"/>
              <a:ext cx="2936101" cy="293610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977463">
              <a:off x="-289562" y="-272955"/>
              <a:ext cx="2936101" cy="293610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7049">
              <a:off x="-289563" y="4246033"/>
              <a:ext cx="2936101" cy="293610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539317" y="4246032"/>
              <a:ext cx="2936101" cy="29361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7286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35" y="2684819"/>
            <a:ext cx="791682" cy="7441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965" y="2508975"/>
            <a:ext cx="791682" cy="744181"/>
          </a:xfrm>
          <a:prstGeom prst="rect">
            <a:avLst/>
          </a:prstGeom>
        </p:spPr>
      </p:pic>
      <p:pic>
        <p:nvPicPr>
          <p:cNvPr id="24" name="Picture 2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35" y="2057400"/>
            <a:ext cx="3200400" cy="3200400"/>
          </a:xfrm>
          <a:prstGeom prst="rect">
            <a:avLst/>
          </a:prstGeom>
        </p:spPr>
      </p:pic>
      <p:pic>
        <p:nvPicPr>
          <p:cNvPr id="25" name="Picture 2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895" y="2057400"/>
            <a:ext cx="3200400" cy="32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4314" y="4197728"/>
            <a:ext cx="2739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দেখছো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4314" y="511644"/>
            <a:ext cx="24833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চিত্রগুলি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4009" y="4997307"/>
            <a:ext cx="50161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একজন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জনকে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মেইল পাঠাচ্ছে।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8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023 L 0.15652 -0.30555 C 0.1892 -0.37384 0.23816 -0.40995 0.28946 -0.40995 C 0.34805 -0.40995 0.3948 -0.37384 0.42748 -0.30555 L 0.58425 -0.00023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06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979" y="2418885"/>
            <a:ext cx="5052857" cy="37896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13839" y="459701"/>
            <a:ext cx="5561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 আজকের পাঠ হচ্ছে..................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8888" y="1408515"/>
            <a:ext cx="1451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44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161269" y="2588738"/>
            <a:ext cx="786946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.........</a:t>
            </a:r>
          </a:p>
          <a:p>
            <a:endParaRPr lang="bn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কি তা বলতে পারবে।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ঠিকানায় প্রবেশ এর পদ্ধতি বর্ণনা করতে পারবে।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ই-মেইলে ছবি, অডিও 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ও ভিডিও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সংযুক্ত করে তা পাঠাতে পারবে।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2053" y="504968"/>
            <a:ext cx="19078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5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5247" y="4602610"/>
            <a:ext cx="11418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তথা ইলেকট্রনিক মেইল হল ডিজিটাল বার্তা যা কম্পিউটার নেটওয়ার্কের মাধ্যমে প্রেরণ করা হয়।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 নেটওয়ার্কিং প্রক্রিয়ায় বিভিন্ন ধরনের তথ্যাবলী আদান প্রদানের পদ্ধতিকে ই-মেইল বলে।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126" y="1596495"/>
            <a:ext cx="657083" cy="6570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203" y="1596495"/>
            <a:ext cx="657083" cy="6570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2398" y="1205828"/>
            <a:ext cx="2573456" cy="2095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016" y="1205827"/>
            <a:ext cx="2573456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9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47188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96296E-6 L -0.47187 2.96296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638" y="1792743"/>
            <a:ext cx="1990725" cy="2295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23005" y="573206"/>
            <a:ext cx="1745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6391" y="4661474"/>
            <a:ext cx="28360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 কাকে বলে?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9648967" y="136478"/>
            <a:ext cx="2088108" cy="1842447"/>
          </a:xfrm>
          <a:prstGeom prst="cloud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231155" y="548497"/>
            <a:ext cx="1075936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</a:p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মিনিট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3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1" animBg="1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132963" y="532263"/>
            <a:ext cx="3926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প্রবেশের পদ্ধতি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17550" y="2000250"/>
            <a:ext cx="10756900" cy="2943225"/>
            <a:chOff x="717550" y="2000250"/>
            <a:chExt cx="10756900" cy="29432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550" y="2000250"/>
              <a:ext cx="4800600" cy="28575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5700" y="2000250"/>
              <a:ext cx="5238750" cy="2943225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238154" y="6165964"/>
            <a:ext cx="11715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ই-মেইল পাঠাতে প্রথমেই প্রয়োজন হবে একটি কম্পিউটার অথবা একটি ল্যাপটপ অথবা একটি স্মার্টফোন।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57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48" y="0"/>
            <a:ext cx="12161520" cy="6858000"/>
          </a:xfrm>
          <a:prstGeom prst="rect">
            <a:avLst/>
          </a:prstGeom>
          <a:noFill/>
          <a:ln w="142875"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213339"/>
            <a:ext cx="3200400" cy="27432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213339"/>
            <a:ext cx="3200400" cy="27432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1213339"/>
            <a:ext cx="3200400" cy="274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154" y="5735077"/>
            <a:ext cx="117156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এরপর লাগবে ইন্টারনেট সংযোগ। ইন্টারনেট সংযোগ আমরা ব্রডব্যান্ড, মডেম অথবা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wifi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মাধ্যমেও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5330" y="4360322"/>
            <a:ext cx="1077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রাউটার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31593" y="4360322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ব্রডব্যান্ড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3670" y="4360322"/>
            <a:ext cx="928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মডেম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0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464</Words>
  <Application>Microsoft Office PowerPoint</Application>
  <PresentationFormat>Widescreen</PresentationFormat>
  <Paragraphs>72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Shamsh Zoha</dc:creator>
  <cp:lastModifiedBy>Shamsh Zoha</cp:lastModifiedBy>
  <cp:revision>101</cp:revision>
  <dcterms:created xsi:type="dcterms:W3CDTF">2019-07-31T07:44:58Z</dcterms:created>
  <dcterms:modified xsi:type="dcterms:W3CDTF">2019-08-01T10:06:51Z</dcterms:modified>
</cp:coreProperties>
</file>