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0" r:id="rId4"/>
    <p:sldId id="267" r:id="rId5"/>
    <p:sldId id="266" r:id="rId6"/>
    <p:sldId id="265" r:id="rId7"/>
    <p:sldId id="264" r:id="rId8"/>
    <p:sldId id="273" r:id="rId9"/>
    <p:sldId id="272" r:id="rId10"/>
    <p:sldId id="271" r:id="rId11"/>
    <p:sldId id="263" r:id="rId12"/>
    <p:sldId id="262" r:id="rId13"/>
    <p:sldId id="261" r:id="rId14"/>
    <p:sldId id="268" r:id="rId15"/>
    <p:sldId id="274" r:id="rId16"/>
    <p:sldId id="270" r:id="rId17"/>
    <p:sldId id="269" r:id="rId18"/>
    <p:sldId id="276" r:id="rId19"/>
    <p:sldId id="277" r:id="rId20"/>
    <p:sldId id="278" r:id="rId21"/>
    <p:sldId id="281" r:id="rId22"/>
    <p:sldId id="280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A17F5-FEFF-4E30-A797-A073CB819507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7C6FA-E9A1-4627-9649-A2F090CC9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4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7C6FA-E9A1-4627-9649-A2F090CC91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5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3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9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5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39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2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4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3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0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26306-5B55-4E31-B217-3D46B829F37E}" type="datetimeFigureOut">
              <a:rPr lang="en-US" smtClean="0"/>
              <a:t>29-07-19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FE71E-D6B9-47C8-9F97-E64DE68A4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834012" y="475498"/>
            <a:ext cx="10523976" cy="5797821"/>
            <a:chOff x="834012" y="475498"/>
            <a:chExt cx="10523976" cy="57978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77388">
              <a:off x="3588451" y="475498"/>
              <a:ext cx="4099068" cy="373761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012" y="1760300"/>
              <a:ext cx="10523976" cy="4513019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196" y="3775229"/>
            <a:ext cx="780338" cy="780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29" y="2647515"/>
            <a:ext cx="1908052" cy="190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25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4338" y="1069411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word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68973" y="1069411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65672" y="1654186"/>
            <a:ext cx="4653887" cy="3111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51913" y="3167389"/>
            <a:ext cx="74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rely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1419" y="2736501"/>
            <a:ext cx="3042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someone or something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86857" y="5550328"/>
            <a:ext cx="8018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working women rely on relatives for childcare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4338" y="1069411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word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68973" y="1069411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65672" y="1654186"/>
            <a:ext cx="4653887" cy="3111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9203" y="3167388"/>
            <a:ext cx="1638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hazardous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0255" y="3167388"/>
            <a:ext cx="2765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angerous, risky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9356" y="5550328"/>
            <a:ext cx="6246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should always avoid hazardous thing.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6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827710" y="386000"/>
            <a:ext cx="8727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get some information about the Ama divers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512988"/>
            <a:ext cx="45720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2329" y="5213040"/>
            <a:ext cx="101873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some fishing villages along the coast of Japan, there are amazing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groups of women known as ‘Ama divers’. These women worked and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still working as Ama. 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1512989"/>
            <a:ext cx="4572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8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322357"/>
            <a:ext cx="4572000" cy="32004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1322357"/>
            <a:ext cx="45720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7857" y="5213325"/>
            <a:ext cx="93762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'Ama' means 'women of the sea or sea women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independent divers. They make their living by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diving.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2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322359"/>
            <a:ext cx="4572000" cy="32004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0" y="1322359"/>
            <a:ext cx="4572000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5886" y="5213326"/>
            <a:ext cx="102002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dive to the depth of the sea up to 25 meters. And they dive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oxygen tanks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other breathing equipment.</a:t>
            </a:r>
          </a:p>
        </p:txBody>
      </p:sp>
    </p:spTree>
    <p:extLst>
      <p:ext uri="{BB962C8B-B14F-4D97-AF65-F5344CB8AC3E}">
        <p14:creationId xmlns:p14="http://schemas.microsoft.com/office/powerpoint/2010/main" val="36240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72" y="1322359"/>
            <a:ext cx="4572000" cy="32004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936" y="1322359"/>
            <a:ext cx="4572000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1973" y="4997882"/>
            <a:ext cx="113880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Ama divers rely on their own skills and breathing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They use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skill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technique to push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themselves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 to the bottom of the sea and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 to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 again. They can hold their breath for up to two minutes.</a:t>
            </a:r>
          </a:p>
        </p:txBody>
      </p:sp>
    </p:spTree>
    <p:extLst>
      <p:ext uri="{BB962C8B-B14F-4D97-AF65-F5344CB8AC3E}">
        <p14:creationId xmlns:p14="http://schemas.microsoft.com/office/powerpoint/2010/main" val="245468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08" y="1322359"/>
            <a:ext cx="4572000" cy="32004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54" y="1322359"/>
            <a:ext cx="45720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0575" y="5213326"/>
            <a:ext cx="98908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 watching, lung capacity and hunter instincts are the special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qualities of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 divers.</a:t>
            </a:r>
          </a:p>
        </p:txBody>
      </p:sp>
    </p:spTree>
    <p:extLst>
      <p:ext uri="{BB962C8B-B14F-4D97-AF65-F5344CB8AC3E}">
        <p14:creationId xmlns:p14="http://schemas.microsoft.com/office/powerpoint/2010/main" val="255489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75" y="1322359"/>
            <a:ext cx="4572000" cy="32004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54" y="1398559"/>
            <a:ext cx="457200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176" y="4997882"/>
            <a:ext cx="111716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these young villagers are going to the city for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jobs.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still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who continue to dive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their 70s. If the young people do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soon this profession will die out.</a:t>
            </a:r>
          </a:p>
        </p:txBody>
      </p:sp>
    </p:spTree>
    <p:extLst>
      <p:ext uri="{BB962C8B-B14F-4D97-AF65-F5344CB8AC3E}">
        <p14:creationId xmlns:p14="http://schemas.microsoft.com/office/powerpoint/2010/main" val="321029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20" y="1861070"/>
            <a:ext cx="3135859" cy="31358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21001" y="355169"/>
            <a:ext cx="2258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16-Point Star 7"/>
          <p:cNvSpPr/>
          <p:nvPr/>
        </p:nvSpPr>
        <p:spPr>
          <a:xfrm>
            <a:off x="9389661" y="156213"/>
            <a:ext cx="2648592" cy="2136611"/>
          </a:xfrm>
          <a:prstGeom prst="star16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08 Min.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1662" y="1672021"/>
            <a:ext cx="7717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 in pairs and answer the following questions.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0672" y="4681184"/>
            <a:ext cx="925766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are the Ama divers amazing?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deep can the Ama divers go down into the sea?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techniques and skills do the Ama divers use in diving?</a:t>
            </a:r>
          </a:p>
          <a:p>
            <a:pPr marL="342900" indent="-342900"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do you think are the young villagers going on the city?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3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05711" y="177421"/>
            <a:ext cx="3980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46" y="1001173"/>
            <a:ext cx="3810000" cy="20832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92" y="3821879"/>
            <a:ext cx="3810000" cy="208322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46" y="3821879"/>
            <a:ext cx="3810000" cy="20832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92" y="1001173"/>
            <a:ext cx="3810000" cy="208322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917384" y="3220874"/>
            <a:ext cx="2375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Diving into sea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ent-Up Arrow 30"/>
          <p:cNvSpPr/>
          <p:nvPr/>
        </p:nvSpPr>
        <p:spPr>
          <a:xfrm>
            <a:off x="7293355" y="3204896"/>
            <a:ext cx="1937982" cy="35594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ent-Up Arrow 31"/>
          <p:cNvSpPr/>
          <p:nvPr/>
        </p:nvSpPr>
        <p:spPr>
          <a:xfrm rot="-10800000" flipV="1">
            <a:off x="2979402" y="3130595"/>
            <a:ext cx="1937982" cy="392879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728229" y="6030158"/>
            <a:ext cx="256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Searching pearls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Bent-Up Arrow 33"/>
          <p:cNvSpPr/>
          <p:nvPr/>
        </p:nvSpPr>
        <p:spPr>
          <a:xfrm>
            <a:off x="7293353" y="6030158"/>
            <a:ext cx="1937982" cy="35594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ent-Up Arrow 34"/>
          <p:cNvSpPr/>
          <p:nvPr/>
        </p:nvSpPr>
        <p:spPr>
          <a:xfrm rot="-10800000" flipV="1">
            <a:off x="2768388" y="5955857"/>
            <a:ext cx="1937982" cy="392879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31" grpId="0" animBg="1"/>
      <p:bldP spid="32" grpId="0" animBg="1"/>
      <p:bldP spid="33" grpId="0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07152" y="1453481"/>
            <a:ext cx="4135272" cy="476306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749576" y="1453481"/>
            <a:ext cx="4135272" cy="476306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433092" y="1453481"/>
            <a:ext cx="1883391" cy="2047158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75516" y="1453481"/>
            <a:ext cx="1883391" cy="204715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472920" y="3684887"/>
            <a:ext cx="3789819" cy="224676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Md. Shamsuddawha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Asst. Teacher (English)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Gangore High School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Niamatpur, Naogaon.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shamshzoha@gmail.com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615" y="3684886"/>
            <a:ext cx="3881191" cy="224676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Subject: English 1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Paper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Class: Eight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Unite: Seven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Duration: 50 Min.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Date: 28/07/2019</a:t>
            </a:r>
          </a:p>
        </p:txBody>
      </p:sp>
      <p:sp>
        <p:nvSpPr>
          <p:cNvPr id="20" name="Up-Down Arrow 19"/>
          <p:cNvSpPr/>
          <p:nvPr/>
        </p:nvSpPr>
        <p:spPr>
          <a:xfrm>
            <a:off x="5816220" y="1224883"/>
            <a:ext cx="559559" cy="5192968"/>
          </a:xfrm>
          <a:prstGeom prst="up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Ribbon 20"/>
          <p:cNvSpPr/>
          <p:nvPr/>
        </p:nvSpPr>
        <p:spPr>
          <a:xfrm>
            <a:off x="2364284" y="162059"/>
            <a:ext cx="7463430" cy="987760"/>
          </a:xfrm>
          <a:prstGeom prst="ribbon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253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47" y="1001173"/>
            <a:ext cx="3810000" cy="20786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92" y="3821879"/>
            <a:ext cx="3809999" cy="20832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77" y="3821879"/>
            <a:ext cx="3806870" cy="20832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92" y="1001173"/>
            <a:ext cx="3810000" cy="207866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46412" y="3131387"/>
            <a:ext cx="272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Working in group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Bent-Up Arrow 20"/>
          <p:cNvSpPr/>
          <p:nvPr/>
        </p:nvSpPr>
        <p:spPr>
          <a:xfrm>
            <a:off x="7405892" y="3162692"/>
            <a:ext cx="1937982" cy="35594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Bent-Up Arrow 21"/>
          <p:cNvSpPr/>
          <p:nvPr/>
        </p:nvSpPr>
        <p:spPr>
          <a:xfrm rot="-10800000" flipV="1">
            <a:off x="2698044" y="3144663"/>
            <a:ext cx="1937982" cy="392879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728229" y="6030158"/>
            <a:ext cx="256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Searching pearls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Bent-Up Arrow 23"/>
          <p:cNvSpPr/>
          <p:nvPr/>
        </p:nvSpPr>
        <p:spPr>
          <a:xfrm>
            <a:off x="7293353" y="6030158"/>
            <a:ext cx="1937982" cy="35594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Bent-Up Arrow 24"/>
          <p:cNvSpPr/>
          <p:nvPr/>
        </p:nvSpPr>
        <p:spPr>
          <a:xfrm rot="-10800000" flipV="1">
            <a:off x="2768388" y="5955857"/>
            <a:ext cx="1937982" cy="392879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 animBg="1"/>
      <p:bldP spid="23" grpId="0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35916" y="439575"/>
            <a:ext cx="2720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16-Point Star 3"/>
          <p:cNvSpPr/>
          <p:nvPr/>
        </p:nvSpPr>
        <p:spPr>
          <a:xfrm>
            <a:off x="9389661" y="156213"/>
            <a:ext cx="2648592" cy="2136611"/>
          </a:xfrm>
          <a:prstGeom prst="star16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08 Min.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34" y="1525481"/>
            <a:ext cx="3646084" cy="36460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57517" y="5611140"/>
            <a:ext cx="7876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eight sentences about the Ama divers of Japan.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148" y="160739"/>
            <a:ext cx="6153705" cy="27396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73904" y="4586790"/>
            <a:ext cx="6746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paragraph on about Ama divers.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0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2987"/>
            <a:ext cx="4336538" cy="900768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10413242" y="0"/>
            <a:ext cx="1778758" cy="1774209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2057400"/>
            <a:ext cx="32004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2057400"/>
            <a:ext cx="32004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057400"/>
            <a:ext cx="32004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4026518" y="273376"/>
            <a:ext cx="4138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65584" y="5323129"/>
            <a:ext cx="3260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they doing?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45236" y="5323129"/>
            <a:ext cx="6501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diving in the sky and under water.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20612" y="5323129"/>
            <a:ext cx="5150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tell what are they called?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50641" y="5323129"/>
            <a:ext cx="3290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called diver.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2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  <p:bldP spid="13" grpId="0"/>
      <p:bldP spid="13" grpId="1"/>
      <p:bldP spid="14" grpId="0"/>
      <p:bldP spid="14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11885" y="478253"/>
            <a:ext cx="4968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So, today’s topic is……..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39034" y="5567459"/>
            <a:ext cx="3313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Ama divers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15" y="1602837"/>
            <a:ext cx="5636162" cy="34863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409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48004" y="423080"/>
            <a:ext cx="4095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8796" y="2840321"/>
            <a:ext cx="83744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end of the lesson students will be able to …………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understand the text through silent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 the meaning of the new words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answer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about Ama divers.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00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56211" y="331261"/>
              <a:ext cx="970061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Dear students, open your text book, at page 80 and read the </a:t>
              </a:r>
            </a:p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text silently. Try to understand the text and find out the unknown </a:t>
              </a:r>
            </a:p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words. After finishing the text we will know about the new words. 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94" y="175529"/>
              <a:ext cx="2261947" cy="169646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angle"/>
            </a:sp3d>
          </p:spPr>
        </p:pic>
        <p:pic>
          <p:nvPicPr>
            <p:cNvPr id="5" name="Picture 4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400" y="2203250"/>
              <a:ext cx="5486400" cy="4114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200" y="2141602"/>
              <a:ext cx="5486400" cy="411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417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6" y="156213"/>
            <a:ext cx="2118575" cy="2442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9852" y="423080"/>
            <a:ext cx="3472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16-Point Star 7"/>
          <p:cNvSpPr/>
          <p:nvPr/>
        </p:nvSpPr>
        <p:spPr>
          <a:xfrm>
            <a:off x="9465185" y="156213"/>
            <a:ext cx="2573067" cy="2442950"/>
          </a:xfrm>
          <a:prstGeom prst="star16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05 Min.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5074" y="1678680"/>
            <a:ext cx="2395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Words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338" y="2625262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word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68973" y="2625262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65672" y="2896141"/>
            <a:ext cx="4653887" cy="311169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62145" y="4343404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diver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23068" y="4308179"/>
            <a:ext cx="326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someone who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dives.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08649" y="6144009"/>
            <a:ext cx="4367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is a proficient pearl diver.</a:t>
            </a:r>
          </a:p>
        </p:txBody>
      </p:sp>
    </p:spTree>
    <p:extLst>
      <p:ext uri="{BB962C8B-B14F-4D97-AF65-F5344CB8AC3E}">
        <p14:creationId xmlns:p14="http://schemas.microsoft.com/office/powerpoint/2010/main" val="365764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4338" y="1069411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word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68973" y="1069411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65672" y="1654186"/>
            <a:ext cx="4653887" cy="3111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2145" y="3167390"/>
            <a:ext cx="742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rare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9087" y="2951946"/>
            <a:ext cx="40533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common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unusual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777" y="5550328"/>
            <a:ext cx="499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has a collection of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rare pearls.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4338" y="1069411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word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68973" y="1069411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65672" y="1654186"/>
            <a:ext cx="4653887" cy="311169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3755" y="3167389"/>
            <a:ext cx="1338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descend</a:t>
            </a: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25379" y="3167389"/>
            <a:ext cx="3234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go or come down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4995" y="5550328"/>
            <a:ext cx="8042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Ama divers are descending to the depth of the sea.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7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532</Words>
  <Application>Microsoft Office PowerPoint</Application>
  <PresentationFormat>Widescreen</PresentationFormat>
  <Paragraphs>93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79</cp:revision>
  <dcterms:created xsi:type="dcterms:W3CDTF">2019-07-28T14:57:22Z</dcterms:created>
  <dcterms:modified xsi:type="dcterms:W3CDTF">2019-07-29T14:26:33Z</dcterms:modified>
</cp:coreProperties>
</file>