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E090B-362D-48C7-819E-346F55B65301}" type="datetimeFigureOut">
              <a:rPr lang="en-US" smtClean="0"/>
              <a:t>28-07-19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585E-19FA-427E-AE9F-45F04946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585E-19FA-427E-AE9F-45F04946DE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C155-5FE4-49AE-BBD2-1577E6E5414D}" type="datetime1">
              <a:rPr lang="en-US" smtClean="0"/>
              <a:t>28-07-19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2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10E-6F9E-49D3-B4C4-F4767418BC86}" type="datetime1">
              <a:rPr lang="en-US" smtClean="0"/>
              <a:t>28-07-19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B58B-89B6-4D84-A96D-6262F71D5577}" type="datetime1">
              <a:rPr lang="en-US" smtClean="0"/>
              <a:t>28-07-19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1173-165D-4148-AB22-93EF18774851}" type="datetime1">
              <a:rPr lang="en-US" smtClean="0"/>
              <a:t>28-07-19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DCB-E293-45E0-8456-332297E0709E}" type="datetime1">
              <a:rPr lang="en-US" smtClean="0"/>
              <a:t>28-07-19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6D98-5C9E-44F3-A923-984FE5452000}" type="datetime1">
              <a:rPr lang="en-US" smtClean="0"/>
              <a:t>28-07-19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720A-9F78-47AB-A5DE-978CF119F4C2}" type="datetime1">
              <a:rPr lang="en-US" smtClean="0"/>
              <a:t>28-07-19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0688-93F1-417B-8BE3-90E7F42C9BEB}" type="datetime1">
              <a:rPr lang="en-US" smtClean="0"/>
              <a:t>28-07-19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8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E8F5-49DE-468B-A472-E8A68D3F37D7}" type="datetime1">
              <a:rPr lang="en-US" smtClean="0"/>
              <a:t>28-07-19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7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FF9-237D-436C-9B48-729B0D6B3CFA}" type="datetime1">
              <a:rPr lang="en-US" smtClean="0"/>
              <a:t>28-07-19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19FE-B2EE-4F24-9B08-1A133E5D5451}" type="datetime1">
              <a:rPr lang="en-US" smtClean="0"/>
              <a:t>28-07-19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40000" r="-11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574D-FDD2-4865-AF1E-936E90174C9E}" type="datetime1">
              <a:rPr lang="en-US" smtClean="0"/>
              <a:t>28-07-19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SHAMSUDDAWHA, GHS, NIAMATPUR, 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39A4-AC4E-4EC8-A6AB-08B3DF6B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4019" y="382138"/>
            <a:ext cx="11664998" cy="5882678"/>
            <a:chOff x="274019" y="382138"/>
            <a:chExt cx="11664998" cy="5882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161" y="2448677"/>
              <a:ext cx="5659989" cy="34714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69093" y="2631028"/>
              <a:ext cx="5676900" cy="15906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05230" y="2631028"/>
              <a:ext cx="5676900" cy="15906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513" y="382138"/>
              <a:ext cx="5659988" cy="18345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60586" y="6274981"/>
            <a:ext cx="4811137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66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057400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57400"/>
            <a:ext cx="3200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1260" y="746637"/>
            <a:ext cx="488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স্মাটফোন ও ট্যাবের প্রতি আসক্তি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124" y="4926423"/>
            <a:ext cx="10933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বেশিরভাগ সময়েই ছেলে-মেয়েরা বাবা-মার স্মার্টফোন বা ট্যাব নিয়ে নাওয়া-খাওয়া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ভুলে গেমসে মত্ত হয়ে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057400"/>
            <a:ext cx="3200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57400"/>
            <a:ext cx="3200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7388" y="571682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গেমসে আসক্তি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566" y="5347599"/>
            <a:ext cx="989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গেমস এর প্রতি আসক্তি এখন মাদকের মতই ভয়ংকর হয়ে উঠেছে।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057400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57400"/>
            <a:ext cx="3200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5389" y="862933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আসক্তি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3835" y="5250541"/>
            <a:ext cx="8544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সময়ে শিশুরা খুব সহজেই কার্টুনের প্রতি আসক্ত হয়ে যাচ্ছে।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057400"/>
            <a:ext cx="3200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57400"/>
            <a:ext cx="32004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3587" y="743230"/>
            <a:ext cx="2404826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 আসক্তি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965" y="5474690"/>
            <a:ext cx="798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খাবার অনবরত খেয়ে যাওয়া এটাও এক ধরনের আসক্তি।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057400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57400"/>
            <a:ext cx="3200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802" y="5205046"/>
            <a:ext cx="10716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কিশোর-কিশোরীদের সব থেকে ভয়ংকর আসক্তি হচ্ছে মাদক দ্রব্যের প্রতি। যখন কেউ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 আসক্ত হয় তখন সে তার ভয়ংকর আসক্তি থেকে বের হতে পারে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351" y="731520"/>
            <a:ext cx="393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দ্রব্যের প্রতি আসক্তি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1366" y="691040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0" y="1704289"/>
            <a:ext cx="2860225" cy="317505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9771795" y="371902"/>
            <a:ext cx="1937983" cy="2101755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787" y="5325457"/>
            <a:ext cx="1065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ছেলে-মেয়েরা কী ধরনের আসক্তিতে নিমজ্জ্বিত হচ্ছে তা তোমার খাতায় লিখ।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622495"/>
            <a:ext cx="3200400" cy="2743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622495"/>
            <a:ext cx="32004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758" y="3373694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চীনা দম্পতি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6344" y="3373694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</a:t>
            </a:r>
            <a:r>
              <a:rPr lang="en-US" sz="3200" dirty="0" smtClean="0"/>
              <a:t> গেম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9879" y="4346918"/>
            <a:ext cx="110482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২০০৯ সালে আন্তর্জাতিক গণ মাধ্যম একটি খবর নিয়ে খুব তোলপাড় হয়। খবরে জানা যায় এক চীনা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দম্পতি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MMO (Massively Multiplayer Online Game)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এতটাই আসক্ত ছিল যে,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গেমটি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খেলার জন্য ভিন্ন ভিন্ন সময়ে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৯০০০ ডলারে তারা তাদের তিন সন্তানকে অন্যের নিকট বিক্রি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দেয়। বিষয়টি জানাজানি হবার পর সে দেশের পুলিশ তাদের গ্রেপ্তার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674614"/>
            <a:ext cx="3200400" cy="2743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674614"/>
            <a:ext cx="32004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296" y="3377981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ব্লু হোয়েল গেম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989" y="3401249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গেমে আসক্তির ফলে আত্মহত্যা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220" y="4472185"/>
            <a:ext cx="100575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২০১৩ সালে রাশিয়ায় শুরু হয়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ব্লু হোয়েল নামে এক মরণ খেলা। খেলার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 অনুযায়ী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অংশগ্রহণকারীকে ৫০টি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‘টাস্ক' শেষ করতে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এর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রয়েছে নিজেকে আঘাত করাসহ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ভয়ানক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‘টাস্ক‘।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শেষ টাস্কটি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আত্মহত্যা। ইউরোপ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এশিয়ার বিভিন্ন দেশে একাধিক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ঘটনায় নাম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জড়িয়েছে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‘ব্লু হোয়েল গেম'-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এর।  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3506" y="69104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9" y="1737063"/>
            <a:ext cx="4146003" cy="3109501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9771795" y="371902"/>
            <a:ext cx="1937983" cy="2101755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076" y="5255042"/>
            <a:ext cx="1009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 ও মোবাইল গেমসে আসক্তির ফলে সৃষ্ট সমস্যাগুলো সম্পর্কে ব্যাখা কর।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5433" y="480024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53" y="1505246"/>
            <a:ext cx="98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গেমসে আসক্তির ফলে নিজ সন্তানদের বিক্রির জন্য কোন দেশীয় পুলিশ এক দম্পতিকে গ্রেপ্তার করে?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455" y="1952117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বাংলাদেশী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455" y="251406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চীনা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9883" y="2514065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পাকিস্তানী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883" y="1952116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ভারতীয়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3553" y="3076014"/>
            <a:ext cx="98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দম্পতিটি কত ডলারের বিনিময়ে গেমস খেলার জন্য তাদের সন্তানদের বিক্রি করেছিল?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455" y="3522885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৮০০০ ডলার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2455" y="4084834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৭০০০ ডলার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9883" y="4084833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১০০০০ ডলার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9883" y="3522884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৯০০০ ডলার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553" y="4646782"/>
            <a:ext cx="98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MMO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পূর্নরুপ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455" y="5093653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Miracle Multiplayer Online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2455" y="5655602"/>
            <a:ext cx="45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Massively Multiplayer Online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9883" y="5655601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Model Multiplayer Online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883" y="5093652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Marine Multiplayer Online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2206" y="438292"/>
            <a:ext cx="29656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 উত্তর সঠিক হয়েছে।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2206" y="438292"/>
            <a:ext cx="29656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 উত্তর সঠিক হয়েছে।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77741" y="438292"/>
            <a:ext cx="207460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32206" y="438292"/>
            <a:ext cx="29656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 উত্তর সঠিক হয়েছে।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24335" y="378176"/>
            <a:ext cx="8598820" cy="5855342"/>
            <a:chOff x="1924335" y="378176"/>
            <a:chExt cx="8598820" cy="5855342"/>
          </a:xfrm>
        </p:grpSpPr>
        <p:sp>
          <p:nvSpPr>
            <p:cNvPr id="3" name="TextBox 2"/>
            <p:cNvSpPr txBox="1"/>
            <p:nvPr/>
          </p:nvSpPr>
          <p:spPr>
            <a:xfrm>
              <a:off x="5022133" y="378176"/>
              <a:ext cx="2403222" cy="101566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4335" y="1466037"/>
              <a:ext cx="4053182" cy="468910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69974" y="1466036"/>
              <a:ext cx="4053181" cy="468910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8363" y="1473953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17582" y="1473953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11588" y="2060809"/>
              <a:ext cx="1678675" cy="1787857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57225" y="2060809"/>
              <a:ext cx="1678675" cy="178785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37397" y="3848666"/>
              <a:ext cx="4027064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শামসুদ্দোহা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 (ইংরেজী)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গাংগোর উচ্চ বিদ্যালয়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নিয়ামতপুর, নওগাঁ।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০১৭১৭৫১৬৩৫৩ </a:t>
              </a: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shamshzoha@gmail.com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4822" y="3848666"/>
              <a:ext cx="302037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সপ্তম 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তথ্য ও যোগাযোগ প্রযুক্তি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তৃতীয়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২৭/০৭/২০১৯ইং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223743" y="1434783"/>
              <a:ext cx="0" cy="4798735"/>
            </a:xfrm>
            <a:prstGeom prst="straightConnector1">
              <a:avLst/>
            </a:prstGeom>
            <a:ln w="635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919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5454" y="480024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60" y="1769685"/>
            <a:ext cx="4175479" cy="2171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34" y="4907950"/>
            <a:ext cx="10894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আসক্ত একটি ছেলে বা মেয়ে সারাদিন কীভাবে কাটায়, তা নিয়ে একটি গল্প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72" y="2460851"/>
            <a:ext cx="4591855" cy="27704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0688" y="3245895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7488" y="3245895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9" y="437402"/>
            <a:ext cx="5676900" cy="1590675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7" y="2133102"/>
            <a:ext cx="32004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47" y="2133102"/>
            <a:ext cx="3200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95" y="2133101"/>
            <a:ext cx="3197903" cy="213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2716" y="981034"/>
            <a:ext cx="6518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 করে দেখ এবং চিন্তা করে বল।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3722" y="4772438"/>
            <a:ext cx="4871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ছেলেগুলো ছবিতে কি করছে?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718" y="4772438"/>
            <a:ext cx="672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ছেলেগুলো ল্যাপটপ ও স্মার্টফোনে কিছু একটা করছে।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50" y="1528998"/>
            <a:ext cx="3945447" cy="324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99" y="1528998"/>
            <a:ext cx="3945447" cy="3243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9832" y="4854932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কেন ল্যাপটপ ছেড়ে উঠতে চাচ্ছে না?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5270" y="4772437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আসক্ত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682" y="622013"/>
            <a:ext cx="5723042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হচ্ছে..........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3452" y="4987782"/>
            <a:ext cx="596509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 ও কম্পিউটার গেমসে আসক্তি।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1795557"/>
            <a:ext cx="4847230" cy="2726567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6841" y="655092"/>
            <a:ext cx="162256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83" y="2311607"/>
            <a:ext cx="10992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...............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১। আসক্তি কি তা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২। কিশোর-কিশোরীরা কি কি বিষয়ে আসক্ত হয় তা উল্লেখ করতে পারবে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৩। স্মার্টফোন ও কম্পিউটার গেমসে আসক্তির ফলে কী ধরনের সমস্যা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হয় তা বিশ্লেষণ করতে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" y="1828800"/>
            <a:ext cx="4978388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8" y="1828800"/>
            <a:ext cx="4978388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584571" y="5484356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স্মার্টফোনের প্রতি আসক্তি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644" y="5484356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গেমসে আসক্তি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2057" y="1828800"/>
            <a:ext cx="4974336" cy="3200400"/>
            <a:chOff x="2811930" y="594747"/>
            <a:chExt cx="6682460" cy="274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930" y="594747"/>
              <a:ext cx="3284070" cy="2743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170" y="594747"/>
              <a:ext cx="3521220" cy="2743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86" y="1828800"/>
            <a:ext cx="4974336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2437241" y="5336278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 আসক্তি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8540" y="5336277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 আসক্তি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8" y="1210614"/>
            <a:ext cx="4974336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30" y="1210614"/>
            <a:ext cx="4974336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722018" y="4707228"/>
            <a:ext cx="1079654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আসক্তি হচ্ছে এক ধরনের টান যা আমরা বার বার অনুভব </a:t>
            </a:r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যার উপর অসুস্থ্য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তৈরী হয়</a:t>
            </a:r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যায়, কম্পিউটার, স্মার্টফোন, গেমিং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পর্দায় কাজ করা যায় এমন যেকোনো যন্ত্রের প্রতি তীব্র টান হলো প্রযুক্তি আসক্তি।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44" y="573206"/>
            <a:ext cx="191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1" y="1588404"/>
            <a:ext cx="2124075" cy="215265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9771795" y="371902"/>
            <a:ext cx="1937983" cy="2101755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মিনিট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937" y="4827896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0478" y="6274462"/>
            <a:ext cx="428653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MD. SHAMSUDDAWHA, GHS, NIAMATPUR, NAOGAON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</TotalTime>
  <Words>827</Words>
  <Application>Microsoft Office PowerPoint</Application>
  <PresentationFormat>Widescreen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Shamsh Zoha</cp:lastModifiedBy>
  <cp:revision>95</cp:revision>
  <dcterms:created xsi:type="dcterms:W3CDTF">2019-07-26T14:26:42Z</dcterms:created>
  <dcterms:modified xsi:type="dcterms:W3CDTF">2019-07-27T19:12:21Z</dcterms:modified>
</cp:coreProperties>
</file>