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58" r:id="rId5"/>
    <p:sldId id="260" r:id="rId6"/>
    <p:sldId id="262" r:id="rId7"/>
    <p:sldId id="261" r:id="rId8"/>
    <p:sldId id="276" r:id="rId9"/>
    <p:sldId id="263" r:id="rId10"/>
    <p:sldId id="268" r:id="rId11"/>
    <p:sldId id="269" r:id="rId12"/>
    <p:sldId id="270" r:id="rId13"/>
    <p:sldId id="271" r:id="rId14"/>
    <p:sldId id="277" r:id="rId15"/>
    <p:sldId id="264" r:id="rId16"/>
    <p:sldId id="265" r:id="rId17"/>
    <p:sldId id="266" r:id="rId18"/>
    <p:sldId id="267" r:id="rId19"/>
    <p:sldId id="272" r:id="rId20"/>
    <p:sldId id="273" r:id="rId21"/>
    <p:sldId id="274" r:id="rId22"/>
    <p:sldId id="275" r:id="rId23"/>
    <p:sldId id="278" r:id="rId24"/>
    <p:sldId id="279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0B5C6"/>
    <a:srgbClr val="99FF33"/>
    <a:srgbClr val="66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611B1F-BC79-4C55-86C9-068AB05D871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>
        <a:scene3d>
          <a:camera prst="perspectiveLeft"/>
          <a:lightRig rig="threePt" dir="t"/>
        </a:scene3d>
      </dgm:spPr>
      <dgm:t>
        <a:bodyPr/>
        <a:lstStyle/>
        <a:p>
          <a:endParaRPr lang="en-US"/>
        </a:p>
      </dgm:t>
    </dgm:pt>
    <dgm:pt modelId="{3713D6A5-7CF0-4BA4-AC33-AC6CE02DDDCD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MD. SHAMSUDDAWHA</a:t>
          </a:r>
          <a:endParaRPr lang="en-US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01AD70-E11F-4097-A51C-5E55F28D1304}" type="parTrans" cxnId="{7A48834F-10AC-482A-924A-FA272EBBB267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5D9E95-B622-4D96-8F73-E082F0C8F57C}" type="sibTrans" cxnId="{7A48834F-10AC-482A-924A-FA272EBBB267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FB45B5-18D0-4B52-84EA-694B287ED513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ASST. TEACHER (ENGLISH)</a:t>
          </a:r>
          <a:endParaRPr lang="en-US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009D4A-D886-48F4-84C8-E8BE52696E83}" type="parTrans" cxnId="{5D3E9DDB-DC3E-4DA7-8BE5-4C84EE291B3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F29B4C-0AF7-408D-83C9-54518F8C44B8}" type="sibTrans" cxnId="{5D3E9DDB-DC3E-4DA7-8BE5-4C84EE291B3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4992A7-28C8-43B8-9942-35656F5B7CCF}">
      <dgm:prSet custT="1"/>
      <dgm:spPr/>
      <dgm:t>
        <a:bodyPr/>
        <a:lstStyle/>
        <a:p>
          <a:pPr rtl="0"/>
          <a:r>
            <a:rPr lang="en-US" sz="28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GANGORE HIGH SCHOOL</a:t>
          </a:r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8E70C-E077-4B3A-B095-A90F7E12FCA9}" type="parTrans" cxnId="{27A6C934-79BB-4E94-B1AA-539EE74E1B72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E07F6A-D1E3-4884-B037-76EFCCCC2FDA}" type="sibTrans" cxnId="{27A6C934-79BB-4E94-B1AA-539EE74E1B72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A14617-1D08-43FC-88D9-BEE962234237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NIAMATPUR, NAOGAON</a:t>
          </a:r>
          <a:endParaRPr lang="en-US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187AA4-AC74-465D-8E14-3F9F52E4F389}" type="parTrans" cxnId="{A4BC1ACF-CF41-43D9-B880-DA032825F2FD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079CAF-592F-4C57-8D00-45219A55942D}" type="sibTrans" cxnId="{A4BC1ACF-CF41-43D9-B880-DA032825F2FD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108A35-0EA2-4430-9E38-536129E7D6D3}">
      <dgm:prSet custT="1"/>
      <dgm:spPr/>
      <dgm:t>
        <a:bodyPr/>
        <a:lstStyle/>
        <a:p>
          <a:pPr rtl="0"/>
          <a:r>
            <a:rPr lang="en-US" sz="280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CELL NO. 01717-516353</a:t>
          </a:r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30968A-A764-4C02-AE3C-E8389C3A47FD}" type="parTrans" cxnId="{829FBAFD-DF42-4E21-9B64-725CF3CF2A60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DC6857-C6CF-4344-9B08-397D7E4B43FB}" type="sibTrans" cxnId="{829FBAFD-DF42-4E21-9B64-725CF3CF2A60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BF41F1-95B1-4118-8EC1-D8FE86DFDB01}">
      <dgm:prSet custT="1"/>
      <dgm:spPr/>
      <dgm:t>
        <a:bodyPr/>
        <a:lstStyle/>
        <a:p>
          <a:pPr rtl="0"/>
          <a:r>
            <a: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E-MAIL: shamshzoha@gmail.com</a:t>
          </a:r>
          <a:endParaRPr lang="en-US" sz="2800" dirty="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0911A26-3AFA-4963-BEBC-E815F90E724D}" type="parTrans" cxnId="{3CEC7626-C7E0-45E2-AA6D-2C2ECFF23F8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1BDB185-3034-4780-BA6A-57AB960C55BA}" type="sibTrans" cxnId="{3CEC7626-C7E0-45E2-AA6D-2C2ECFF23F8A}">
      <dgm:prSet/>
      <dgm:spPr/>
      <dgm:t>
        <a:bodyPr/>
        <a:lstStyle/>
        <a:p>
          <a:endParaRPr lang="en-US" sz="2800">
            <a:solidFill>
              <a:schemeClr val="tx1"/>
            </a:solidFill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C4D161-EB40-4BA1-B196-93BC519E9379}" type="pres">
      <dgm:prSet presAssocID="{E7611B1F-BC79-4C55-86C9-068AB05D87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B7A14A-C3BA-43BE-B395-F75343D4AADB}" type="pres">
      <dgm:prSet presAssocID="{3713D6A5-7CF0-4BA4-AC33-AC6CE02DDDCD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23502-8A65-48DB-88BD-71EA7FE70E14}" type="pres">
      <dgm:prSet presAssocID="{FC5D9E95-B622-4D96-8F73-E082F0C8F57C}" presName="spacer" presStyleCnt="0"/>
      <dgm:spPr/>
    </dgm:pt>
    <dgm:pt modelId="{2E62B858-E356-42A2-9DC6-F5CDDE1C1D50}" type="pres">
      <dgm:prSet presAssocID="{71FB45B5-18D0-4B52-84EA-694B287ED513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D87FF-B9E8-4F83-9DA6-263C8E2CF5C7}" type="pres">
      <dgm:prSet presAssocID="{EDF29B4C-0AF7-408D-83C9-54518F8C44B8}" presName="spacer" presStyleCnt="0"/>
      <dgm:spPr/>
    </dgm:pt>
    <dgm:pt modelId="{F7677880-66F8-4A91-B356-2EB0DC6E521B}" type="pres">
      <dgm:prSet presAssocID="{E24992A7-28C8-43B8-9942-35656F5B7CCF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BFC825-A5A0-4452-9ED3-6C837392DA47}" type="pres">
      <dgm:prSet presAssocID="{ECE07F6A-D1E3-4884-B037-76EFCCCC2FDA}" presName="spacer" presStyleCnt="0"/>
      <dgm:spPr/>
    </dgm:pt>
    <dgm:pt modelId="{FEE93119-DA84-4C15-8AC8-B5116D9E3A6F}" type="pres">
      <dgm:prSet presAssocID="{15A14617-1D08-43FC-88D9-BEE962234237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736657-9D43-4A6C-9CDD-C7493A209C10}" type="pres">
      <dgm:prSet presAssocID="{1C079CAF-592F-4C57-8D00-45219A55942D}" presName="spacer" presStyleCnt="0"/>
      <dgm:spPr/>
    </dgm:pt>
    <dgm:pt modelId="{9919DDC8-5D78-40CA-A469-B4B40B66D4C4}" type="pres">
      <dgm:prSet presAssocID="{A6108A35-0EA2-4430-9E38-536129E7D6D3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E92860F-4CFF-40FB-B4CD-446B11CC7847}" type="pres">
      <dgm:prSet presAssocID="{A6DC6857-C6CF-4344-9B08-397D7E4B43FB}" presName="spacer" presStyleCnt="0"/>
      <dgm:spPr/>
    </dgm:pt>
    <dgm:pt modelId="{903A139F-F566-4825-9625-58770DF1F425}" type="pres">
      <dgm:prSet presAssocID="{EDBF41F1-95B1-4118-8EC1-D8FE86DFDB01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3F47300-B312-4019-B32A-DAAD4C7950E9}" type="presOf" srcId="{EDBF41F1-95B1-4118-8EC1-D8FE86DFDB01}" destId="{903A139F-F566-4825-9625-58770DF1F425}" srcOrd="0" destOrd="0" presId="urn:microsoft.com/office/officeart/2005/8/layout/vList2"/>
    <dgm:cxn modelId="{27A6C934-79BB-4E94-B1AA-539EE74E1B72}" srcId="{E7611B1F-BC79-4C55-86C9-068AB05D871C}" destId="{E24992A7-28C8-43B8-9942-35656F5B7CCF}" srcOrd="2" destOrd="0" parTransId="{17B8E70C-E077-4B3A-B095-A90F7E12FCA9}" sibTransId="{ECE07F6A-D1E3-4884-B037-76EFCCCC2FDA}"/>
    <dgm:cxn modelId="{3CEC7626-C7E0-45E2-AA6D-2C2ECFF23F8A}" srcId="{E7611B1F-BC79-4C55-86C9-068AB05D871C}" destId="{EDBF41F1-95B1-4118-8EC1-D8FE86DFDB01}" srcOrd="5" destOrd="0" parTransId="{20911A26-3AFA-4963-BEBC-E815F90E724D}" sibTransId="{B1BDB185-3034-4780-BA6A-57AB960C55BA}"/>
    <dgm:cxn modelId="{46A91C7A-230D-4F2D-A931-9BC801D19CDB}" type="presOf" srcId="{71FB45B5-18D0-4B52-84EA-694B287ED513}" destId="{2E62B858-E356-42A2-9DC6-F5CDDE1C1D50}" srcOrd="0" destOrd="0" presId="urn:microsoft.com/office/officeart/2005/8/layout/vList2"/>
    <dgm:cxn modelId="{5D3E9DDB-DC3E-4DA7-8BE5-4C84EE291B3A}" srcId="{E7611B1F-BC79-4C55-86C9-068AB05D871C}" destId="{71FB45B5-18D0-4B52-84EA-694B287ED513}" srcOrd="1" destOrd="0" parTransId="{27009D4A-D886-48F4-84C8-E8BE52696E83}" sibTransId="{EDF29B4C-0AF7-408D-83C9-54518F8C44B8}"/>
    <dgm:cxn modelId="{F326B05F-C763-49BC-915E-FECAC235FF3F}" type="presOf" srcId="{15A14617-1D08-43FC-88D9-BEE962234237}" destId="{FEE93119-DA84-4C15-8AC8-B5116D9E3A6F}" srcOrd="0" destOrd="0" presId="urn:microsoft.com/office/officeart/2005/8/layout/vList2"/>
    <dgm:cxn modelId="{2F5E449D-B4F7-4072-AC28-77E8D85FD6F7}" type="presOf" srcId="{3713D6A5-7CF0-4BA4-AC33-AC6CE02DDDCD}" destId="{5EB7A14A-C3BA-43BE-B395-F75343D4AADB}" srcOrd="0" destOrd="0" presId="urn:microsoft.com/office/officeart/2005/8/layout/vList2"/>
    <dgm:cxn modelId="{A4BC1ACF-CF41-43D9-B880-DA032825F2FD}" srcId="{E7611B1F-BC79-4C55-86C9-068AB05D871C}" destId="{15A14617-1D08-43FC-88D9-BEE962234237}" srcOrd="3" destOrd="0" parTransId="{E2187AA4-AC74-465D-8E14-3F9F52E4F389}" sibTransId="{1C079CAF-592F-4C57-8D00-45219A55942D}"/>
    <dgm:cxn modelId="{7A48834F-10AC-482A-924A-FA272EBBB267}" srcId="{E7611B1F-BC79-4C55-86C9-068AB05D871C}" destId="{3713D6A5-7CF0-4BA4-AC33-AC6CE02DDDCD}" srcOrd="0" destOrd="0" parTransId="{8901AD70-E11F-4097-A51C-5E55F28D1304}" sibTransId="{FC5D9E95-B622-4D96-8F73-E082F0C8F57C}"/>
    <dgm:cxn modelId="{074A8D20-DB21-4233-9923-4D7527706867}" type="presOf" srcId="{E24992A7-28C8-43B8-9942-35656F5B7CCF}" destId="{F7677880-66F8-4A91-B356-2EB0DC6E521B}" srcOrd="0" destOrd="0" presId="urn:microsoft.com/office/officeart/2005/8/layout/vList2"/>
    <dgm:cxn modelId="{829FBAFD-DF42-4E21-9B64-725CF3CF2A60}" srcId="{E7611B1F-BC79-4C55-86C9-068AB05D871C}" destId="{A6108A35-0EA2-4430-9E38-536129E7D6D3}" srcOrd="4" destOrd="0" parTransId="{DB30968A-A764-4C02-AE3C-E8389C3A47FD}" sibTransId="{A6DC6857-C6CF-4344-9B08-397D7E4B43FB}"/>
    <dgm:cxn modelId="{8B8DBC0F-AC41-40B1-BB55-0A8B81011F18}" type="presOf" srcId="{E7611B1F-BC79-4C55-86C9-068AB05D871C}" destId="{8FC4D161-EB40-4BA1-B196-93BC519E9379}" srcOrd="0" destOrd="0" presId="urn:microsoft.com/office/officeart/2005/8/layout/vList2"/>
    <dgm:cxn modelId="{C846C421-54F7-4250-A579-D654D0FD0267}" type="presOf" srcId="{A6108A35-0EA2-4430-9E38-536129E7D6D3}" destId="{9919DDC8-5D78-40CA-A469-B4B40B66D4C4}" srcOrd="0" destOrd="0" presId="urn:microsoft.com/office/officeart/2005/8/layout/vList2"/>
    <dgm:cxn modelId="{C048B9DE-4A90-46DF-A455-0A04242E7029}" type="presParOf" srcId="{8FC4D161-EB40-4BA1-B196-93BC519E9379}" destId="{5EB7A14A-C3BA-43BE-B395-F75343D4AADB}" srcOrd="0" destOrd="0" presId="urn:microsoft.com/office/officeart/2005/8/layout/vList2"/>
    <dgm:cxn modelId="{80952E47-B1A4-48FC-B5A9-29C346722A9D}" type="presParOf" srcId="{8FC4D161-EB40-4BA1-B196-93BC519E9379}" destId="{83523502-8A65-48DB-88BD-71EA7FE70E14}" srcOrd="1" destOrd="0" presId="urn:microsoft.com/office/officeart/2005/8/layout/vList2"/>
    <dgm:cxn modelId="{D7BD0AE5-C222-4B50-AE3F-E37C309DB9B4}" type="presParOf" srcId="{8FC4D161-EB40-4BA1-B196-93BC519E9379}" destId="{2E62B858-E356-42A2-9DC6-F5CDDE1C1D50}" srcOrd="2" destOrd="0" presId="urn:microsoft.com/office/officeart/2005/8/layout/vList2"/>
    <dgm:cxn modelId="{A4874B45-65F3-4A68-89BA-ECD93F0C7E60}" type="presParOf" srcId="{8FC4D161-EB40-4BA1-B196-93BC519E9379}" destId="{0F7D87FF-B9E8-4F83-9DA6-263C8E2CF5C7}" srcOrd="3" destOrd="0" presId="urn:microsoft.com/office/officeart/2005/8/layout/vList2"/>
    <dgm:cxn modelId="{19D8C002-9783-4FFB-A413-C334EF479FF5}" type="presParOf" srcId="{8FC4D161-EB40-4BA1-B196-93BC519E9379}" destId="{F7677880-66F8-4A91-B356-2EB0DC6E521B}" srcOrd="4" destOrd="0" presId="urn:microsoft.com/office/officeart/2005/8/layout/vList2"/>
    <dgm:cxn modelId="{A7F85F57-E271-4A36-ABD2-8EAA04539A5F}" type="presParOf" srcId="{8FC4D161-EB40-4BA1-B196-93BC519E9379}" destId="{A3BFC825-A5A0-4452-9ED3-6C837392DA47}" srcOrd="5" destOrd="0" presId="urn:microsoft.com/office/officeart/2005/8/layout/vList2"/>
    <dgm:cxn modelId="{05AD604F-CBD0-4003-A522-DB2B8FC3C497}" type="presParOf" srcId="{8FC4D161-EB40-4BA1-B196-93BC519E9379}" destId="{FEE93119-DA84-4C15-8AC8-B5116D9E3A6F}" srcOrd="6" destOrd="0" presId="urn:microsoft.com/office/officeart/2005/8/layout/vList2"/>
    <dgm:cxn modelId="{C0377F36-C588-444E-BF99-6DE98408A95C}" type="presParOf" srcId="{8FC4D161-EB40-4BA1-B196-93BC519E9379}" destId="{3A736657-9D43-4A6C-9CDD-C7493A209C10}" srcOrd="7" destOrd="0" presId="urn:microsoft.com/office/officeart/2005/8/layout/vList2"/>
    <dgm:cxn modelId="{202BBEA5-34B7-467E-8A93-D210EFC0A2F7}" type="presParOf" srcId="{8FC4D161-EB40-4BA1-B196-93BC519E9379}" destId="{9919DDC8-5D78-40CA-A469-B4B40B66D4C4}" srcOrd="8" destOrd="0" presId="urn:microsoft.com/office/officeart/2005/8/layout/vList2"/>
    <dgm:cxn modelId="{05BEBD71-9ED4-4F46-8B80-D01A4FE66EE5}" type="presParOf" srcId="{8FC4D161-EB40-4BA1-B196-93BC519E9379}" destId="{2E92860F-4CFF-40FB-B4CD-446B11CC7847}" srcOrd="9" destOrd="0" presId="urn:microsoft.com/office/officeart/2005/8/layout/vList2"/>
    <dgm:cxn modelId="{635EF916-451E-4FD2-A570-F9BF063E8226}" type="presParOf" srcId="{8FC4D161-EB40-4BA1-B196-93BC519E9379}" destId="{903A139F-F566-4825-9625-58770DF1F425}" srcOrd="10" destOrd="0" presId="urn:microsoft.com/office/officeart/2005/8/layout/vList2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7611B1F-BC79-4C55-86C9-068AB05D871C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>
        <a:scene3d>
          <a:camera prst="perspectiveLeft"/>
          <a:lightRig rig="threePt" dir="t"/>
        </a:scene3d>
      </dgm:spPr>
      <dgm:t>
        <a:bodyPr/>
        <a:lstStyle/>
        <a:p>
          <a:endParaRPr lang="en-US"/>
        </a:p>
      </dgm:t>
    </dgm:pt>
    <dgm:pt modelId="{3713D6A5-7CF0-4BA4-AC33-AC6CE02DDDCD}">
      <dgm:prSet custT="1"/>
      <dgm:spPr/>
      <dgm:t>
        <a:bodyPr/>
        <a:lstStyle/>
        <a:p>
          <a:pPr rtl="0"/>
          <a:r>
            <a: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ENGLISH FIRST PAPER</a:t>
          </a:r>
          <a:endParaRPr lang="en-US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901AD70-E11F-4097-A51C-5E55F28D1304}" type="parTrans" cxnId="{7A48834F-10AC-482A-924A-FA272EBBB267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C5D9E95-B622-4D96-8F73-E082F0C8F57C}" type="sibTrans" cxnId="{7A48834F-10AC-482A-924A-FA272EBBB267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71FB45B5-18D0-4B52-84EA-694B287ED513}">
      <dgm:prSet custT="1"/>
      <dgm:spPr/>
      <dgm:t>
        <a:bodyPr/>
        <a:lstStyle/>
        <a:p>
          <a:pPr rtl="0"/>
          <a:r>
            <a: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CLASS: NINE - TEN</a:t>
          </a:r>
          <a:endParaRPr lang="en-US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7009D4A-D886-48F4-84C8-E8BE52696E83}" type="parTrans" cxnId="{5D3E9DDB-DC3E-4DA7-8BE5-4C84EE291B3A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DF29B4C-0AF7-408D-83C9-54518F8C44B8}" type="sibTrans" cxnId="{5D3E9DDB-DC3E-4DA7-8BE5-4C84EE291B3A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4992A7-28C8-43B8-9942-35656F5B7CCF}">
      <dgm:prSet custT="1"/>
      <dgm:spPr/>
      <dgm:t>
        <a:bodyPr/>
        <a:lstStyle/>
        <a:p>
          <a:pPr rtl="0"/>
          <a:r>
            <a: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UNIT: EIGHT</a:t>
          </a:r>
          <a:endParaRPr lang="en-US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7B8E70C-E077-4B3A-B095-A90F7E12FCA9}" type="parTrans" cxnId="{27A6C934-79BB-4E94-B1AA-539EE74E1B72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CE07F6A-D1E3-4884-B037-76EFCCCC2FDA}" type="sibTrans" cxnId="{27A6C934-79BB-4E94-B1AA-539EE74E1B72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5A14617-1D08-43FC-88D9-BEE962234237}">
      <dgm:prSet custT="1"/>
      <dgm:spPr/>
      <dgm:t>
        <a:bodyPr/>
        <a:lstStyle/>
        <a:p>
          <a:pPr rtl="0"/>
          <a:r>
            <a: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DURATION: 50 MIN. </a:t>
          </a:r>
          <a:endParaRPr lang="en-US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2187AA4-AC74-465D-8E14-3F9F52E4F389}" type="parTrans" cxnId="{A4BC1ACF-CF41-43D9-B880-DA032825F2FD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C079CAF-592F-4C57-8D00-45219A55942D}" type="sibTrans" cxnId="{A4BC1ACF-CF41-43D9-B880-DA032825F2FD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108A35-0EA2-4430-9E38-536129E7D6D3}">
      <dgm:prSet custT="1"/>
      <dgm:spPr/>
      <dgm:t>
        <a:bodyPr/>
        <a:lstStyle/>
        <a:p>
          <a:pPr rtl="0"/>
          <a:r>
            <a: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DATE: </a:t>
          </a:r>
          <a:r>
            <a:rPr lang="en-US" sz="28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25-07-2019</a:t>
          </a:r>
          <a:endParaRPr lang="en-US" sz="2800" b="1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B30968A-A764-4C02-AE3C-E8389C3A47FD}" type="parTrans" cxnId="{829FBAFD-DF42-4E21-9B64-725CF3CF2A60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6DC6857-C6CF-4344-9B08-397D7E4B43FB}" type="sibTrans" cxnId="{829FBAFD-DF42-4E21-9B64-725CF3CF2A60}">
      <dgm:prSet/>
      <dgm:spPr/>
      <dgm:t>
        <a:bodyPr/>
        <a:lstStyle/>
        <a:p>
          <a:endParaRPr lang="en-US" sz="2800" b="1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FC4D161-EB40-4BA1-B196-93BC519E9379}" type="pres">
      <dgm:prSet presAssocID="{E7611B1F-BC79-4C55-86C9-068AB05D871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EB7A14A-C3BA-43BE-B395-F75343D4AADB}" type="pres">
      <dgm:prSet presAssocID="{3713D6A5-7CF0-4BA4-AC33-AC6CE02DDDCD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523502-8A65-48DB-88BD-71EA7FE70E14}" type="pres">
      <dgm:prSet presAssocID="{FC5D9E95-B622-4D96-8F73-E082F0C8F57C}" presName="spacer" presStyleCnt="0"/>
      <dgm:spPr/>
    </dgm:pt>
    <dgm:pt modelId="{2E62B858-E356-42A2-9DC6-F5CDDE1C1D50}" type="pres">
      <dgm:prSet presAssocID="{71FB45B5-18D0-4B52-84EA-694B287ED51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F7D87FF-B9E8-4F83-9DA6-263C8E2CF5C7}" type="pres">
      <dgm:prSet presAssocID="{EDF29B4C-0AF7-408D-83C9-54518F8C44B8}" presName="spacer" presStyleCnt="0"/>
      <dgm:spPr/>
    </dgm:pt>
    <dgm:pt modelId="{F7677880-66F8-4A91-B356-2EB0DC6E521B}" type="pres">
      <dgm:prSet presAssocID="{E24992A7-28C8-43B8-9942-35656F5B7CCF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BFC825-A5A0-4452-9ED3-6C837392DA47}" type="pres">
      <dgm:prSet presAssocID="{ECE07F6A-D1E3-4884-B037-76EFCCCC2FDA}" presName="spacer" presStyleCnt="0"/>
      <dgm:spPr/>
    </dgm:pt>
    <dgm:pt modelId="{FEE93119-DA84-4C15-8AC8-B5116D9E3A6F}" type="pres">
      <dgm:prSet presAssocID="{15A14617-1D08-43FC-88D9-BEE962234237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736657-9D43-4A6C-9CDD-C7493A209C10}" type="pres">
      <dgm:prSet presAssocID="{1C079CAF-592F-4C57-8D00-45219A55942D}" presName="spacer" presStyleCnt="0"/>
      <dgm:spPr/>
    </dgm:pt>
    <dgm:pt modelId="{9919DDC8-5D78-40CA-A469-B4B40B66D4C4}" type="pres">
      <dgm:prSet presAssocID="{A6108A35-0EA2-4430-9E38-536129E7D6D3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076256F-325E-4EF1-A06B-8A7404A41F40}" type="presOf" srcId="{E24992A7-28C8-43B8-9942-35656F5B7CCF}" destId="{F7677880-66F8-4A91-B356-2EB0DC6E521B}" srcOrd="0" destOrd="0" presId="urn:microsoft.com/office/officeart/2005/8/layout/vList2"/>
    <dgm:cxn modelId="{215D5A1E-52BA-4DED-A607-921784462E2F}" type="presOf" srcId="{71FB45B5-18D0-4B52-84EA-694B287ED513}" destId="{2E62B858-E356-42A2-9DC6-F5CDDE1C1D50}" srcOrd="0" destOrd="0" presId="urn:microsoft.com/office/officeart/2005/8/layout/vList2"/>
    <dgm:cxn modelId="{27A6C934-79BB-4E94-B1AA-539EE74E1B72}" srcId="{E7611B1F-BC79-4C55-86C9-068AB05D871C}" destId="{E24992A7-28C8-43B8-9942-35656F5B7CCF}" srcOrd="2" destOrd="0" parTransId="{17B8E70C-E077-4B3A-B095-A90F7E12FCA9}" sibTransId="{ECE07F6A-D1E3-4884-B037-76EFCCCC2FDA}"/>
    <dgm:cxn modelId="{5D3E9DDB-DC3E-4DA7-8BE5-4C84EE291B3A}" srcId="{E7611B1F-BC79-4C55-86C9-068AB05D871C}" destId="{71FB45B5-18D0-4B52-84EA-694B287ED513}" srcOrd="1" destOrd="0" parTransId="{27009D4A-D886-48F4-84C8-E8BE52696E83}" sibTransId="{EDF29B4C-0AF7-408D-83C9-54518F8C44B8}"/>
    <dgm:cxn modelId="{70369EEB-17F9-4CDF-BC9F-4221471E56B4}" type="presOf" srcId="{E7611B1F-BC79-4C55-86C9-068AB05D871C}" destId="{8FC4D161-EB40-4BA1-B196-93BC519E9379}" srcOrd="0" destOrd="0" presId="urn:microsoft.com/office/officeart/2005/8/layout/vList2"/>
    <dgm:cxn modelId="{8B1766FA-154E-413C-B989-45A7F7204207}" type="presOf" srcId="{15A14617-1D08-43FC-88D9-BEE962234237}" destId="{FEE93119-DA84-4C15-8AC8-B5116D9E3A6F}" srcOrd="0" destOrd="0" presId="urn:microsoft.com/office/officeart/2005/8/layout/vList2"/>
    <dgm:cxn modelId="{CB1F9B6E-BE83-433E-B635-B1C60A3CC32A}" type="presOf" srcId="{A6108A35-0EA2-4430-9E38-536129E7D6D3}" destId="{9919DDC8-5D78-40CA-A469-B4B40B66D4C4}" srcOrd="0" destOrd="0" presId="urn:microsoft.com/office/officeart/2005/8/layout/vList2"/>
    <dgm:cxn modelId="{A4BC1ACF-CF41-43D9-B880-DA032825F2FD}" srcId="{E7611B1F-BC79-4C55-86C9-068AB05D871C}" destId="{15A14617-1D08-43FC-88D9-BEE962234237}" srcOrd="3" destOrd="0" parTransId="{E2187AA4-AC74-465D-8E14-3F9F52E4F389}" sibTransId="{1C079CAF-592F-4C57-8D00-45219A55942D}"/>
    <dgm:cxn modelId="{7A48834F-10AC-482A-924A-FA272EBBB267}" srcId="{E7611B1F-BC79-4C55-86C9-068AB05D871C}" destId="{3713D6A5-7CF0-4BA4-AC33-AC6CE02DDDCD}" srcOrd="0" destOrd="0" parTransId="{8901AD70-E11F-4097-A51C-5E55F28D1304}" sibTransId="{FC5D9E95-B622-4D96-8F73-E082F0C8F57C}"/>
    <dgm:cxn modelId="{F3E43F20-C76A-4A1B-A2DC-97782B808FC0}" type="presOf" srcId="{3713D6A5-7CF0-4BA4-AC33-AC6CE02DDDCD}" destId="{5EB7A14A-C3BA-43BE-B395-F75343D4AADB}" srcOrd="0" destOrd="0" presId="urn:microsoft.com/office/officeart/2005/8/layout/vList2"/>
    <dgm:cxn modelId="{829FBAFD-DF42-4E21-9B64-725CF3CF2A60}" srcId="{E7611B1F-BC79-4C55-86C9-068AB05D871C}" destId="{A6108A35-0EA2-4430-9E38-536129E7D6D3}" srcOrd="4" destOrd="0" parTransId="{DB30968A-A764-4C02-AE3C-E8389C3A47FD}" sibTransId="{A6DC6857-C6CF-4344-9B08-397D7E4B43FB}"/>
    <dgm:cxn modelId="{9635D2F7-4837-4B32-A659-05C9AACEA14E}" type="presParOf" srcId="{8FC4D161-EB40-4BA1-B196-93BC519E9379}" destId="{5EB7A14A-C3BA-43BE-B395-F75343D4AADB}" srcOrd="0" destOrd="0" presId="urn:microsoft.com/office/officeart/2005/8/layout/vList2"/>
    <dgm:cxn modelId="{250A0634-494E-4655-BAE2-2A8E111CAD81}" type="presParOf" srcId="{8FC4D161-EB40-4BA1-B196-93BC519E9379}" destId="{83523502-8A65-48DB-88BD-71EA7FE70E14}" srcOrd="1" destOrd="0" presId="urn:microsoft.com/office/officeart/2005/8/layout/vList2"/>
    <dgm:cxn modelId="{AE08316D-1367-4AE8-92C7-E13EF304FCD5}" type="presParOf" srcId="{8FC4D161-EB40-4BA1-B196-93BC519E9379}" destId="{2E62B858-E356-42A2-9DC6-F5CDDE1C1D50}" srcOrd="2" destOrd="0" presId="urn:microsoft.com/office/officeart/2005/8/layout/vList2"/>
    <dgm:cxn modelId="{ADBB26F6-CC39-4813-9123-373602FEC4D5}" type="presParOf" srcId="{8FC4D161-EB40-4BA1-B196-93BC519E9379}" destId="{0F7D87FF-B9E8-4F83-9DA6-263C8E2CF5C7}" srcOrd="3" destOrd="0" presId="urn:microsoft.com/office/officeart/2005/8/layout/vList2"/>
    <dgm:cxn modelId="{B7FACF9A-85C5-4E60-B159-C447CEBA0B9D}" type="presParOf" srcId="{8FC4D161-EB40-4BA1-B196-93BC519E9379}" destId="{F7677880-66F8-4A91-B356-2EB0DC6E521B}" srcOrd="4" destOrd="0" presId="urn:microsoft.com/office/officeart/2005/8/layout/vList2"/>
    <dgm:cxn modelId="{C6E4C3F9-A545-422B-8E71-6E81FD71F08A}" type="presParOf" srcId="{8FC4D161-EB40-4BA1-B196-93BC519E9379}" destId="{A3BFC825-A5A0-4452-9ED3-6C837392DA47}" srcOrd="5" destOrd="0" presId="urn:microsoft.com/office/officeart/2005/8/layout/vList2"/>
    <dgm:cxn modelId="{D9B73721-2311-450D-9603-A26262670A73}" type="presParOf" srcId="{8FC4D161-EB40-4BA1-B196-93BC519E9379}" destId="{FEE93119-DA84-4C15-8AC8-B5116D9E3A6F}" srcOrd="6" destOrd="0" presId="urn:microsoft.com/office/officeart/2005/8/layout/vList2"/>
    <dgm:cxn modelId="{799E5026-3815-4A4D-895C-E49510AF87C8}" type="presParOf" srcId="{8FC4D161-EB40-4BA1-B196-93BC519E9379}" destId="{3A736657-9D43-4A6C-9CDD-C7493A209C10}" srcOrd="7" destOrd="0" presId="urn:microsoft.com/office/officeart/2005/8/layout/vList2"/>
    <dgm:cxn modelId="{6E553CCA-735D-4289-9867-3EFB2D8D750B}" type="presParOf" srcId="{8FC4D161-EB40-4BA1-B196-93BC519E9379}" destId="{9919DDC8-5D78-40CA-A469-B4B40B66D4C4}" srcOrd="8" destOrd="0" presId="urn:microsoft.com/office/officeart/2005/8/layout/vList2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EB7A14A-C3BA-43BE-B395-F75343D4AADB}">
      <dsp:nvSpPr>
        <dsp:cNvPr id="0" name=""/>
        <dsp:cNvSpPr/>
      </dsp:nvSpPr>
      <dsp:spPr>
        <a:xfrm>
          <a:off x="0" y="8938"/>
          <a:ext cx="5636526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ENGLISH FIRST PAPER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26" y="43664"/>
        <a:ext cx="5567074" cy="641908"/>
      </dsp:txXfrm>
    </dsp:sp>
    <dsp:sp modelId="{2E62B858-E356-42A2-9DC6-F5CDDE1C1D50}">
      <dsp:nvSpPr>
        <dsp:cNvPr id="0" name=""/>
        <dsp:cNvSpPr/>
      </dsp:nvSpPr>
      <dsp:spPr>
        <a:xfrm>
          <a:off x="0" y="829738"/>
          <a:ext cx="5636526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CLASS: NINE - TEN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26" y="864464"/>
        <a:ext cx="5567074" cy="641908"/>
      </dsp:txXfrm>
    </dsp:sp>
    <dsp:sp modelId="{F7677880-66F8-4A91-B356-2EB0DC6E521B}">
      <dsp:nvSpPr>
        <dsp:cNvPr id="0" name=""/>
        <dsp:cNvSpPr/>
      </dsp:nvSpPr>
      <dsp:spPr>
        <a:xfrm>
          <a:off x="0" y="1650538"/>
          <a:ext cx="5636526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UNIT: EIGHT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26" y="1685264"/>
        <a:ext cx="5567074" cy="641908"/>
      </dsp:txXfrm>
    </dsp:sp>
    <dsp:sp modelId="{FEE93119-DA84-4C15-8AC8-B5116D9E3A6F}">
      <dsp:nvSpPr>
        <dsp:cNvPr id="0" name=""/>
        <dsp:cNvSpPr/>
      </dsp:nvSpPr>
      <dsp:spPr>
        <a:xfrm>
          <a:off x="0" y="2471339"/>
          <a:ext cx="5636526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DURATION: 50 MIN. 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26" y="2506065"/>
        <a:ext cx="5567074" cy="641908"/>
      </dsp:txXfrm>
    </dsp:sp>
    <dsp:sp modelId="{9919DDC8-5D78-40CA-A469-B4B40B66D4C4}">
      <dsp:nvSpPr>
        <dsp:cNvPr id="0" name=""/>
        <dsp:cNvSpPr/>
      </dsp:nvSpPr>
      <dsp:spPr>
        <a:xfrm>
          <a:off x="0" y="3292139"/>
          <a:ext cx="5636526" cy="7113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perspectiveLeft"/>
          <a:lightRig rig="threePt" dir="t"/>
        </a:scene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DATE: </a:t>
          </a:r>
          <a:r>
            <a:rPr lang="en-US" sz="2800" b="1" kern="1200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25-07-2019</a:t>
          </a:r>
          <a:endParaRPr lang="en-US" sz="2800" b="1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4726" y="3326865"/>
        <a:ext cx="5567074" cy="6419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2733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96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78492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0880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03367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5092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77346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854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9047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870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0739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09D9E1-29F5-476D-A31D-B38EF8E59B5F}" type="datetimeFigureOut">
              <a:rPr lang="en-US" smtClean="0"/>
              <a:t>25-07-19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D25BEC-152E-4933-A6B7-FB26803C59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103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7" Type="http://schemas.openxmlformats.org/officeDocument/2006/relationships/image" Target="../media/image6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jpg"/><Relationship Id="rId5" Type="http://schemas.openxmlformats.org/officeDocument/2006/relationships/image" Target="../media/image35.jpg"/><Relationship Id="rId4" Type="http://schemas.openxmlformats.org/officeDocument/2006/relationships/image" Target="../media/image34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8.jpg"/><Relationship Id="rId7" Type="http://schemas.openxmlformats.org/officeDocument/2006/relationships/diagramColors" Target="../diagrams/colors1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10.gif"/><Relationship Id="rId4" Type="http://schemas.openxmlformats.org/officeDocument/2006/relationships/diagramData" Target="../diagrams/data1.xml"/><Relationship Id="rId9" Type="http://schemas.openxmlformats.org/officeDocument/2006/relationships/image" Target="../media/image9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gif"/><Relationship Id="rId4" Type="http://schemas.openxmlformats.org/officeDocument/2006/relationships/image" Target="../media/image43.gif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11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10" Type="http://schemas.openxmlformats.org/officeDocument/2006/relationships/image" Target="../media/image10.gif"/><Relationship Id="rId4" Type="http://schemas.openxmlformats.org/officeDocument/2006/relationships/diagramData" Target="../diagrams/data2.xml"/><Relationship Id="rId9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jpg"/><Relationship Id="rId4" Type="http://schemas.openxmlformats.org/officeDocument/2006/relationships/image" Target="../media/image1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2000" r="1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039815" y="1195754"/>
            <a:ext cx="8145195" cy="4473526"/>
            <a:chOff x="1772529" y="970670"/>
            <a:chExt cx="8412481" cy="469861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72530" y="970670"/>
              <a:ext cx="8412480" cy="322191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" name="Rectangle 2"/>
            <p:cNvSpPr/>
            <p:nvPr/>
          </p:nvSpPr>
          <p:spPr>
            <a:xfrm>
              <a:off x="1772529" y="3530991"/>
              <a:ext cx="8412481" cy="213828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6600" b="1" dirty="0" smtClean="0">
                  <a:solidFill>
                    <a:schemeClr val="tx1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  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T</a:t>
              </a:r>
              <a:r>
                <a:rPr lang="en-US" sz="8000" b="1" dirty="0" smtClean="0">
                  <a:solidFill>
                    <a:schemeClr val="accent5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o</a:t>
              </a:r>
              <a:r>
                <a:rPr lang="en-US" sz="8000" b="1" dirty="0" smtClean="0">
                  <a:solidFill>
                    <a:schemeClr val="tx1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 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t</a:t>
              </a:r>
              <a:r>
                <a:rPr lang="en-US" sz="8000" b="1" dirty="0" smtClean="0">
                  <a:solidFill>
                    <a:schemeClr val="accent5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h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i</a:t>
              </a:r>
              <a:r>
                <a:rPr lang="en-US" sz="8000" b="1" dirty="0" smtClean="0">
                  <a:solidFill>
                    <a:schemeClr val="accent5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s</a:t>
              </a:r>
              <a:r>
                <a:rPr lang="en-US" sz="8000" b="1" dirty="0" smtClean="0">
                  <a:solidFill>
                    <a:schemeClr val="tx1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 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s</a:t>
              </a:r>
              <a:r>
                <a:rPr lang="en-US" sz="8000" b="1" dirty="0" smtClean="0">
                  <a:solidFill>
                    <a:schemeClr val="accent5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e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s</a:t>
              </a:r>
              <a:r>
                <a:rPr lang="en-US" sz="8000" b="1" dirty="0" smtClean="0">
                  <a:solidFill>
                    <a:schemeClr val="accent5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s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i</a:t>
              </a:r>
              <a:r>
                <a:rPr lang="en-US" sz="8000" b="1" dirty="0" smtClean="0">
                  <a:solidFill>
                    <a:schemeClr val="accent5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o</a:t>
              </a:r>
              <a:r>
                <a:rPr lang="en-US" sz="8000" b="1" dirty="0" smtClean="0">
                  <a:solidFill>
                    <a:schemeClr val="accent2"/>
                  </a:solidFill>
                  <a:latin typeface="Monotype Corsiva" panose="03010101010201010101" pitchFamily="66" charset="0"/>
                  <a:cs typeface="Segoe UI Light" panose="020B0502040204020203" pitchFamily="34" charset="0"/>
                </a:rPr>
                <a:t>n</a:t>
              </a:r>
              <a:endParaRPr lang="en-US" sz="8000" b="1" dirty="0">
                <a:solidFill>
                  <a:schemeClr val="accent2"/>
                </a:solidFill>
                <a:latin typeface="Monotype Corsiva" panose="03010101010201010101" pitchFamily="66" charset="0"/>
                <a:cs typeface="Segoe UI Light" panose="020B0502040204020203" pitchFamily="34" charset="0"/>
              </a:endParaRPr>
            </a:p>
          </p:txBody>
        </p:sp>
      </p:grpSp>
      <p:sp>
        <p:nvSpPr>
          <p:cNvPr id="5" name="Oval 4"/>
          <p:cNvSpPr/>
          <p:nvPr/>
        </p:nvSpPr>
        <p:spPr>
          <a:xfrm>
            <a:off x="988301" y="866953"/>
            <a:ext cx="1932320" cy="1835304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988301" y="4009699"/>
            <a:ext cx="1932320" cy="1790600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9376012" y="866953"/>
            <a:ext cx="1860513" cy="1835304"/>
          </a:xfrm>
          <a:prstGeom prst="ellipse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376013" y="4009699"/>
            <a:ext cx="1860512" cy="1790601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058"/>
            <a:ext cx="12192000" cy="50307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458507"/>
            <a:ext cx="12192000" cy="51233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90254" y="-21843"/>
            <a:ext cx="618978" cy="699268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562" y="-21844"/>
            <a:ext cx="618978" cy="69926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2937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repeatCount="2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5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5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5" presetClass="entr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178" y="1252032"/>
            <a:ext cx="902811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Arch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3277546" y="1315337"/>
            <a:ext cx="1308523" cy="396609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990626" y="1252032"/>
            <a:ext cx="291541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curve/semicircle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578" y="2328678"/>
            <a:ext cx="3921505" cy="258819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11995" y="5449261"/>
            <a:ext cx="6472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Marble Arch is a famous London landmark.</a:t>
            </a:r>
          </a:p>
        </p:txBody>
      </p:sp>
    </p:spTree>
    <p:extLst>
      <p:ext uri="{BB962C8B-B14F-4D97-AF65-F5344CB8AC3E}">
        <p14:creationId xmlns:p14="http://schemas.microsoft.com/office/powerpoint/2010/main" val="975927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178" y="1252032"/>
            <a:ext cx="128112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Slender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3587040" y="1315337"/>
            <a:ext cx="1308523" cy="396609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231305" y="1252032"/>
            <a:ext cx="291541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thin/slim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388" y="2254707"/>
            <a:ext cx="3993246" cy="266216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38574" y="5459632"/>
            <a:ext cx="670087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building is made with slender stone columns.</a:t>
            </a:r>
          </a:p>
        </p:txBody>
      </p:sp>
    </p:spTree>
    <p:extLst>
      <p:ext uri="{BB962C8B-B14F-4D97-AF65-F5344CB8AC3E}">
        <p14:creationId xmlns:p14="http://schemas.microsoft.com/office/powerpoint/2010/main" val="145181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70178" y="1252032"/>
            <a:ext cx="941283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Aisle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3388985" y="1315337"/>
            <a:ext cx="1308523" cy="396609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75033" y="1252032"/>
            <a:ext cx="291541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Path/narrow way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3872325" y="2388888"/>
            <a:ext cx="5739200" cy="3728145"/>
            <a:chOff x="3872325" y="2388888"/>
            <a:chExt cx="5739200" cy="372814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89274" y="2388888"/>
              <a:ext cx="3886934" cy="2591289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3872325" y="5593813"/>
              <a:ext cx="573920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We can see </a:t>
              </a:r>
              <a:r>
                <a:rPr lang="en-US" sz="2800" dirty="0" smtClean="0">
                  <a:latin typeface="Times New Roman" panose="02020603050405020304" pitchFamily="18" charset="0"/>
                  <a:cs typeface="Times New Roman" panose="02020603050405020304" pitchFamily="18" charset="0"/>
                </a:rPr>
                <a:t>lots of </a:t>
              </a:r>
              <a:r>
                <a:rPr lang="en-US" sz="28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aisles</a:t>
              </a:r>
              <a:r>
                <a:rPr lang="en-US" sz="28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in the picture.</a:t>
              </a:r>
              <a:endParaRPr lang="en-US" sz="2800" spc="-1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8" name="Straight Arrow Connector 7"/>
            <p:cNvCxnSpPr/>
            <p:nvPr/>
          </p:nvCxnSpPr>
          <p:spPr>
            <a:xfrm flipH="1">
              <a:off x="6632741" y="4237950"/>
              <a:ext cx="218369" cy="45720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/>
            <p:cNvCxnSpPr/>
            <p:nvPr/>
          </p:nvCxnSpPr>
          <p:spPr>
            <a:xfrm flipH="1">
              <a:off x="6107477" y="4127927"/>
              <a:ext cx="218369" cy="45720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/>
            <p:cNvCxnSpPr/>
            <p:nvPr/>
          </p:nvCxnSpPr>
          <p:spPr>
            <a:xfrm flipH="1">
              <a:off x="5676426" y="4097272"/>
              <a:ext cx="218369" cy="45720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 flipH="1">
              <a:off x="5381855" y="3980179"/>
              <a:ext cx="218369" cy="457200"/>
            </a:xfrm>
            <a:prstGeom prst="straightConnector1">
              <a:avLst/>
            </a:prstGeom>
            <a:ln w="635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641537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97218" y="1252032"/>
            <a:ext cx="165942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Mangrove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triped Right Arrow 2"/>
          <p:cNvSpPr/>
          <p:nvPr/>
        </p:nvSpPr>
        <p:spPr>
          <a:xfrm>
            <a:off x="3623958" y="1315337"/>
            <a:ext cx="1308523" cy="396609"/>
          </a:xfrm>
          <a:prstGeom prst="striped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5199792" y="1252032"/>
            <a:ext cx="545910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Coastal tree/tree grows on river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bank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6396" y="2239113"/>
            <a:ext cx="3712196" cy="24168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76829" y="5119799"/>
            <a:ext cx="673133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spc="-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Sunderban is one of the biggest mangrove forests.</a:t>
            </a:r>
          </a:p>
        </p:txBody>
      </p:sp>
    </p:spTree>
    <p:extLst>
      <p:ext uri="{BB962C8B-B14F-4D97-AF65-F5344CB8AC3E}">
        <p14:creationId xmlns:p14="http://schemas.microsoft.com/office/powerpoint/2010/main" val="246600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62708" y="4107770"/>
            <a:ext cx="1105720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Shat Gambuj Mosque in Bagerhat is such a heritage. It became a UNESCO world Heritage Site in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1985. Originally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the historic Mosque City was known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 ‘Khalifatabad’. 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It is situated at the outskirts of Bagerhat t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own … not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very far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from the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dense mangrove </a:t>
            </a:r>
            <a:endParaRPr lang="en-US" sz="24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forest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of the sundarbans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Khalifatabad was a Muslim colony. 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was founded by the Turkish general, a saint warrior Ulugh Khan Jahan in the 15th century</a:t>
            </a:r>
            <a:r>
              <a:rPr 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5489" y="604617"/>
            <a:ext cx="6011643" cy="33765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5378688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98798" y="513604"/>
            <a:ext cx="6907084" cy="523220"/>
          </a:xfrm>
          <a:prstGeom prst="rect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rtDeco"/>
          </a:sp3d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Let’s have a look outside &amp; inside the mosque.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929" y="1478466"/>
            <a:ext cx="7509698" cy="3516445"/>
          </a:xfrm>
          <a:prstGeom prst="rect">
            <a:avLst/>
          </a:prstGeom>
          <a:ln>
            <a:solidFill>
              <a:schemeClr val="accent2"/>
            </a:solidFill>
          </a:ln>
        </p:spPr>
      </p:pic>
      <p:cxnSp>
        <p:nvCxnSpPr>
          <p:cNvPr id="4" name="Straight Arrow Connector 3"/>
          <p:cNvCxnSpPr/>
          <p:nvPr/>
        </p:nvCxnSpPr>
        <p:spPr>
          <a:xfrm flipH="1" flipV="1">
            <a:off x="1897039" y="1747846"/>
            <a:ext cx="914406" cy="667806"/>
          </a:xfrm>
          <a:prstGeom prst="straightConnector1">
            <a:avLst/>
          </a:prstGeom>
          <a:ln w="76200">
            <a:solidFill>
              <a:srgbClr val="002060"/>
            </a:solidFill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 flipV="1">
            <a:off x="3671251" y="2060809"/>
            <a:ext cx="5104262" cy="54591"/>
          </a:xfrm>
          <a:prstGeom prst="line">
            <a:avLst/>
          </a:prstGeom>
          <a:ln w="7302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>
            <a:off x="3671251" y="2115400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8739655" y="2097470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8198427" y="2115399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128451" y="2088104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4648404" y="2088104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223382" y="2060809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714333" y="2115399"/>
            <a:ext cx="0" cy="765613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6223382" y="1213974"/>
            <a:ext cx="3977014" cy="846837"/>
          </a:xfrm>
          <a:prstGeom prst="straightConnector1">
            <a:avLst/>
          </a:prstGeom>
          <a:ln w="635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482955" y="3616119"/>
            <a:ext cx="2649361" cy="1911623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942818" y="3561528"/>
            <a:ext cx="2193745" cy="1966214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4502734" y="3616119"/>
            <a:ext cx="1740119" cy="1911623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5039387" y="3616119"/>
            <a:ext cx="1162747" cy="1814349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5514343" y="3616119"/>
            <a:ext cx="732550" cy="1911623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H="1">
            <a:off x="6159117" y="3561528"/>
            <a:ext cx="55661" cy="1868940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6223382" y="3616119"/>
            <a:ext cx="546674" cy="1814349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>
            <a:off x="6255497" y="3561528"/>
            <a:ext cx="1059840" cy="1851412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6255497" y="3561528"/>
            <a:ext cx="1627803" cy="1868940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>
            <a:off x="6346604" y="3616119"/>
            <a:ext cx="2024796" cy="1814349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>
            <a:off x="6255497" y="3616119"/>
            <a:ext cx="2611644" cy="1911623"/>
          </a:xfrm>
          <a:prstGeom prst="straightConnector1">
            <a:avLst/>
          </a:prstGeom>
          <a:ln w="508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10200396" y="524193"/>
            <a:ext cx="1261884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77 low 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89553" y="362851"/>
            <a:ext cx="1829348" cy="1384995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 towers 4 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Smaller </a:t>
            </a:r>
          </a:p>
          <a:p>
            <a:pPr algn="ctr"/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domes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5426361" y="5498708"/>
            <a:ext cx="1753365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11 arched </a:t>
            </a:r>
            <a:b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doorways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00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5" grpId="0" animBg="1"/>
      <p:bldP spid="26" grpId="0" animBg="1"/>
      <p:bldP spid="2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4881" y="618794"/>
            <a:ext cx="6502400" cy="4343400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3439236" y="3111690"/>
            <a:ext cx="1050877" cy="232011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739487" y="3098042"/>
            <a:ext cx="791570" cy="233376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H="1">
            <a:off x="4501865" y="3111690"/>
            <a:ext cx="1776105" cy="232011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4531057" y="3098042"/>
            <a:ext cx="1023582" cy="233376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>
            <a:off x="4490113" y="3098042"/>
            <a:ext cx="457959" cy="233376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4472674" y="3111690"/>
            <a:ext cx="58383" cy="2320119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085609" y="3111690"/>
            <a:ext cx="445448" cy="2333767"/>
          </a:xfrm>
          <a:prstGeom prst="straightConnector1">
            <a:avLst/>
          </a:prstGeom>
          <a:ln w="3810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1765698" y="5319265"/>
            <a:ext cx="5472333" cy="95410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7 Arched doorways each on </a:t>
            </a:r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north 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south for light and ventilation 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884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652" y="1403252"/>
            <a:ext cx="3200400" cy="36576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2072" y="1403252"/>
            <a:ext cx="3200400" cy="36576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356" y="1403252"/>
            <a:ext cx="3200400" cy="3657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52072" y="444489"/>
            <a:ext cx="3456395" cy="584775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Inside the mosque </a:t>
            </a:r>
            <a:endParaRPr 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33885" y="5336366"/>
            <a:ext cx="643677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west wall in the interior has 11 mirhabs which are pointed towards Makkah.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9280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953" y="819452"/>
            <a:ext cx="2468880" cy="2743200"/>
          </a:xfrm>
          <a:prstGeom prst="rect">
            <a:avLst/>
          </a:prstGeom>
        </p:spPr>
      </p:pic>
      <p:pic>
        <p:nvPicPr>
          <p:cNvPr id="3" name="Picture 2"/>
          <p:cNvPicPr>
            <a:picLocks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510" y="819452"/>
            <a:ext cx="2468880" cy="2743200"/>
          </a:xfrm>
          <a:prstGeom prst="rect">
            <a:avLst/>
          </a:prstGeom>
        </p:spPr>
      </p:pic>
      <p:pic>
        <p:nvPicPr>
          <p:cNvPr id="4" name="Picture 3"/>
          <p:cNvPicPr>
            <a:picLocks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0124" y="819452"/>
            <a:ext cx="2468880" cy="2743200"/>
          </a:xfrm>
          <a:prstGeom prst="rect">
            <a:avLst/>
          </a:prstGeom>
        </p:spPr>
      </p:pic>
      <p:pic>
        <p:nvPicPr>
          <p:cNvPr id="5" name="Picture 4"/>
          <p:cNvPicPr>
            <a:picLocks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1736" y="819452"/>
            <a:ext cx="2468880" cy="2743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41364" y="4825219"/>
            <a:ext cx="7680244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The mirhabs are decorated with stonework and </a:t>
            </a:r>
          </a:p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terracotta. The floor of the mosque is made of brick.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9645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n 2"/>
          <p:cNvSpPr/>
          <p:nvPr/>
        </p:nvSpPr>
        <p:spPr>
          <a:xfrm>
            <a:off x="9504928" y="534658"/>
            <a:ext cx="2101759" cy="1910685"/>
          </a:xfrm>
          <a:prstGeom prst="sun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7255" y="534658"/>
            <a:ext cx="3011786" cy="225884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2874044" y="3180138"/>
            <a:ext cx="60982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answer to the following questions.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874044" y="4089998"/>
            <a:ext cx="662232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Who was Khan Jahan Ali?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Where does the Shat Gambuj Mosque stand?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When was a Muslim colony founded? </a:t>
            </a:r>
          </a:p>
          <a:p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How was the interior western wall decorated?</a:t>
            </a:r>
          </a:p>
        </p:txBody>
      </p:sp>
    </p:spTree>
    <p:extLst>
      <p:ext uri="{BB962C8B-B14F-4D97-AF65-F5344CB8AC3E}">
        <p14:creationId xmlns:p14="http://schemas.microsoft.com/office/powerpoint/2010/main" val="3361243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1000" r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mpd="thinThick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285684" y="260621"/>
            <a:ext cx="6745774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TEACHER’S INTRODUCTION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1500513" y="1354271"/>
            <a:ext cx="9055282" cy="4080678"/>
            <a:chOff x="1500513" y="1354271"/>
            <a:chExt cx="9055282" cy="4080678"/>
          </a:xfrm>
        </p:grpSpPr>
        <p:sp>
          <p:nvSpPr>
            <p:cNvPr id="6" name="Rectangle 5"/>
            <p:cNvSpPr/>
            <p:nvPr/>
          </p:nvSpPr>
          <p:spPr>
            <a:xfrm>
              <a:off x="1500513" y="1477097"/>
              <a:ext cx="3002508" cy="3889612"/>
            </a:xfrm>
            <a:prstGeom prst="rect">
              <a:avLst/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scene3d>
              <a:camera prst="perspectiveRight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aphicFrame>
          <p:nvGraphicFramePr>
            <p:cNvPr id="9" name="Diagram 8"/>
            <p:cNvGraphicFramePr/>
            <p:nvPr>
              <p:extLst>
                <p:ext uri="{D42A27DB-BD31-4B8C-83A1-F6EECF244321}">
                  <p14:modId xmlns:p14="http://schemas.microsoft.com/office/powerpoint/2010/main" val="4149712597"/>
                </p:ext>
              </p:extLst>
            </p:nvPr>
          </p:nvGraphicFramePr>
          <p:xfrm>
            <a:off x="4919269" y="1354271"/>
            <a:ext cx="5636526" cy="4012438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4" r:lo="rId5" r:qs="rId6" r:cs="rId7"/>
            </a:graphicData>
          </a:graphic>
        </p:graphicFrame>
        <p:grpSp>
          <p:nvGrpSpPr>
            <p:cNvPr id="16" name="Group 15"/>
            <p:cNvGrpSpPr/>
            <p:nvPr/>
          </p:nvGrpSpPr>
          <p:grpSpPr>
            <a:xfrm>
              <a:off x="4268622" y="1545337"/>
              <a:ext cx="1082949" cy="3889612"/>
              <a:chOff x="4268622" y="1477097"/>
              <a:chExt cx="1082949" cy="3889612"/>
            </a:xfrm>
          </p:grpSpPr>
          <p:pic>
            <p:nvPicPr>
              <p:cNvPr id="14" name="Picture 13"/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268622" y="1477097"/>
                <a:ext cx="589981" cy="3889612"/>
              </a:xfrm>
              <a:prstGeom prst="rect">
                <a:avLst/>
              </a:prstGeom>
            </p:spPr>
          </p:pic>
          <p:pic>
            <p:nvPicPr>
              <p:cNvPr id="15" name="Picture 14"/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858603" y="1477097"/>
                <a:ext cx="492968" cy="3749305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306204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745" y="689922"/>
            <a:ext cx="6193157" cy="40049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5031586" y="707310"/>
            <a:ext cx="2143472" cy="523220"/>
          </a:xfrm>
          <a:prstGeom prst="rect">
            <a:avLst/>
          </a:prstGeom>
          <a:solidFill>
            <a:schemeClr val="bg1">
              <a:lumMod val="85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Star Mosque</a:t>
            </a:r>
            <a:endParaRPr lang="en-US" sz="28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651623" y="4913613"/>
            <a:ext cx="8903399" cy="1292662"/>
          </a:xfrm>
          <a:prstGeom prst="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Location: Abul Khairat Road, Dhaka.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Built by Mirza Ghulam Pir – a respectable Zamindar of Dhaka.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Built time: Early 18</a:t>
            </a:r>
            <a:r>
              <a:rPr lang="en-US" sz="26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century. 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797124" y="951532"/>
            <a:ext cx="1882089" cy="1847939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isometricOffAxis1Right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Style:</a:t>
            </a:r>
          </a:p>
          <a:p>
            <a:pPr algn="ctr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Mughal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9527435" y="951531"/>
            <a:ext cx="1882089" cy="1847939"/>
          </a:xfrm>
          <a:prstGeom prst="ellipse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ContrastingLeftFacing"/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Domes:</a:t>
            </a:r>
          </a:p>
          <a:p>
            <a:pPr algn="ctr"/>
            <a:r>
              <a:rPr lang="en-US" sz="2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52799" y="494831"/>
            <a:ext cx="7101046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rtDeco"/>
          </a:sp3d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get information about the Star Mosque.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9381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1" animBg="1"/>
      <p:bldP spid="5" grpId="0" animBg="1"/>
      <p:bldP spid="6" grpId="0" animBg="1"/>
      <p:bldP spid="7" grpId="0"/>
      <p:bldP spid="7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2538" y="679353"/>
            <a:ext cx="6399716" cy="359722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TextBox 2"/>
          <p:cNvSpPr txBox="1"/>
          <p:nvPr/>
        </p:nvSpPr>
        <p:spPr>
          <a:xfrm>
            <a:off x="1847066" y="4600135"/>
            <a:ext cx="8730660" cy="1292662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Decoration: different sizes of stars on dome and outside wall.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Materials used for decoration: chinaware and white cement. 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en-US" sz="2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Interior of the mosque: mosaic floor, floral tiles on the wall. </a:t>
            </a:r>
            <a:endParaRPr lang="en-US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5985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901" y="581464"/>
            <a:ext cx="4889306" cy="366697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Sun 2"/>
          <p:cNvSpPr/>
          <p:nvPr/>
        </p:nvSpPr>
        <p:spPr>
          <a:xfrm>
            <a:off x="9420522" y="694006"/>
            <a:ext cx="2101759" cy="1910685"/>
          </a:xfrm>
          <a:prstGeom prst="sun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75247" y="5036234"/>
            <a:ext cx="10832966" cy="52322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 paragraph on about “Star Mosque” using information given above.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384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722" y="481579"/>
            <a:ext cx="6063388" cy="373915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751614" y="4585228"/>
            <a:ext cx="10631605" cy="1384995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/>
            <a:contourClr>
              <a:srgbClr val="FFFFFF"/>
            </a:contourClr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 you have any building like Shat Gambuj Mosque or Star Mosque 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 your area?</a:t>
            </a:r>
          </a:p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 short composition on about that building.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138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5131" y="1304501"/>
            <a:ext cx="7016690" cy="4236492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</p:pic>
      <p:sp>
        <p:nvSpPr>
          <p:cNvPr id="4" name="Oval 3"/>
          <p:cNvSpPr/>
          <p:nvPr/>
        </p:nvSpPr>
        <p:spPr>
          <a:xfrm>
            <a:off x="572319" y="600501"/>
            <a:ext cx="2101755" cy="2183641"/>
          </a:xfrm>
          <a:prstGeom prst="ellipse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9432878" y="600502"/>
            <a:ext cx="2101755" cy="2183640"/>
          </a:xfrm>
          <a:prstGeom prst="ellipse">
            <a:avLst/>
          </a:prstGeom>
          <a:blipFill dpi="0" rotWithShape="1">
            <a:blip r:embed="rId5"/>
            <a:srcRect/>
            <a:stretch>
              <a:fillRect/>
            </a:stretch>
          </a:blipFill>
          <a:ln>
            <a:solidFill>
              <a:schemeClr val="accent2"/>
            </a:solidFill>
          </a:ln>
          <a:effectLst>
            <a:outerShdw blurRad="107950" dist="12700" dir="5400000" algn="ctr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18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t="-61000" r="-3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 cmpd="thinThick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2707715" y="260621"/>
            <a:ext cx="5845442" cy="64633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INTRODUCTION</a:t>
            </a:r>
            <a:endParaRPr lang="en-US" sz="36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500513" y="1477097"/>
            <a:ext cx="3002508" cy="3889612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9" name="Diagram 8"/>
          <p:cNvGraphicFramePr/>
          <p:nvPr>
            <p:extLst>
              <p:ext uri="{D42A27DB-BD31-4B8C-83A1-F6EECF244321}">
                <p14:modId xmlns:p14="http://schemas.microsoft.com/office/powerpoint/2010/main" val="786420144"/>
              </p:ext>
            </p:extLst>
          </p:nvPr>
        </p:nvGraphicFramePr>
        <p:xfrm>
          <a:off x="4919269" y="1354271"/>
          <a:ext cx="5636526" cy="40124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6" name="Group 15"/>
          <p:cNvGrpSpPr/>
          <p:nvPr/>
        </p:nvGrpSpPr>
        <p:grpSpPr>
          <a:xfrm>
            <a:off x="4268622" y="1545337"/>
            <a:ext cx="1082949" cy="3889612"/>
            <a:chOff x="4268622" y="1477097"/>
            <a:chExt cx="1082949" cy="3889612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68622" y="1477097"/>
              <a:ext cx="589981" cy="3889612"/>
            </a:xfrm>
            <a:prstGeom prst="rect">
              <a:avLst/>
            </a:prstGeom>
          </p:spPr>
        </p:pic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58603" y="1477097"/>
              <a:ext cx="492968" cy="37493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94405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444" y="1557164"/>
            <a:ext cx="5782151" cy="32575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443" y="1605104"/>
            <a:ext cx="5782151" cy="32575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8442" y="1617003"/>
            <a:ext cx="5766211" cy="325755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TextBox 8"/>
          <p:cNvSpPr txBox="1"/>
          <p:nvPr/>
        </p:nvSpPr>
        <p:spPr>
          <a:xfrm>
            <a:off x="3552453" y="5308979"/>
            <a:ext cx="48141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What do you see in the picture?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75457" y="5332776"/>
            <a:ext cx="41681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This is an ancient building.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850336" y="5261039"/>
            <a:ext cx="62183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tell me the name of the building?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21806" y="5261039"/>
            <a:ext cx="5075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It is called Shat Gambuj Mosque.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230806" y="558664"/>
            <a:ext cx="3275463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rtDeco"/>
          </a:sp3d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pictures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320030" y="5784259"/>
            <a:ext cx="72789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Can you guess what would be our today’s topics?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51045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xit" presetSubtype="1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trips(downLeft)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0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1"/>
      <p:bldP spid="10" grpId="0"/>
      <p:bldP spid="10" grpId="1"/>
      <p:bldP spid="11" grpId="0"/>
      <p:bldP spid="11" grpId="1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02508" y="709683"/>
            <a:ext cx="6107185" cy="52322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 prst="artDeco"/>
          </a:sp3d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Our today’s topics is.……………………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563" y="1574097"/>
            <a:ext cx="6891076" cy="455959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610563" y="1574097"/>
            <a:ext cx="6891076" cy="769441"/>
          </a:xfrm>
          <a:prstGeom prst="rect">
            <a:avLst/>
          </a:prstGeom>
          <a:solidFill>
            <a:schemeClr val="accent2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Shat Gambuj Mosque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279447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781691" y="566278"/>
            <a:ext cx="4107976" cy="646331"/>
          </a:xfrm>
          <a:prstGeom prst="rect">
            <a:avLst/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artDeco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 </a:t>
            </a:r>
            <a:endParaRPr 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418098" y="2101756"/>
            <a:ext cx="8066632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After end of the lesson students will be able to ….</a:t>
            </a:r>
          </a:p>
          <a:p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v"/>
            </a:pP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read and understand the text through silent reading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sk and answer the questions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infer the meaning </a:t>
            </a:r>
            <a:r>
              <a:rPr lang="en-US" sz="2800" kern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the </a:t>
            </a:r>
            <a:r>
              <a:rPr 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text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800" kern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Write a short paragraph.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09832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 tmFilter="0,0; .5, 1; 1, 1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650"/>
                            </p:stCondLst>
                            <p:childTnLst>
                              <p:par>
                                <p:cTn id="24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300"/>
                            </p:stCondLst>
                            <p:childTnLst>
                              <p:par>
                                <p:cTn id="32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50"/>
                            </p:stCondLst>
                            <p:childTnLst>
                              <p:par>
                                <p:cTn id="40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2"/>
          <p:cNvSpPr/>
          <p:nvPr/>
        </p:nvSpPr>
        <p:spPr>
          <a:xfrm>
            <a:off x="818866" y="136478"/>
            <a:ext cx="1542198" cy="1514901"/>
          </a:xfrm>
          <a:prstGeom prst="ellipse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2593075" y="485113"/>
            <a:ext cx="8461611" cy="954107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Dear students, open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at 110 of your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text book.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Now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read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text silently and try to find out the new words.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3075" y="1545765"/>
            <a:ext cx="8461611" cy="472956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48635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1401103" y="582866"/>
            <a:ext cx="9177801" cy="5733527"/>
            <a:chOff x="1330765" y="315759"/>
            <a:chExt cx="9420117" cy="6342109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30765" y="2320123"/>
              <a:ext cx="9420117" cy="4337745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227283" y="315759"/>
              <a:ext cx="4208848" cy="225386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56242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t="-2000" r="-1000"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rizontal Scroll 2"/>
          <p:cNvSpPr/>
          <p:nvPr/>
        </p:nvSpPr>
        <p:spPr>
          <a:xfrm>
            <a:off x="4230806" y="561538"/>
            <a:ext cx="3166280" cy="1033272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81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Individual Work</a:t>
            </a:r>
          </a:p>
        </p:txBody>
      </p:sp>
      <p:sp>
        <p:nvSpPr>
          <p:cNvPr id="4" name="Sun 3"/>
          <p:cNvSpPr/>
          <p:nvPr/>
        </p:nvSpPr>
        <p:spPr>
          <a:xfrm>
            <a:off x="473470" y="534658"/>
            <a:ext cx="2101759" cy="1910685"/>
          </a:xfrm>
          <a:prstGeom prst="sun">
            <a:avLst/>
          </a:prstGeom>
          <a:solidFill>
            <a:srgbClr val="FF000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05</a:t>
            </a:r>
            <a:endParaRPr lang="en-US" sz="2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Min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354" y="441100"/>
            <a:ext cx="1929583" cy="2156593"/>
          </a:xfrm>
          <a:prstGeom prst="rect">
            <a:avLst/>
          </a:prstGeom>
        </p:spPr>
      </p:pic>
      <p:sp>
        <p:nvSpPr>
          <p:cNvPr id="6" name="Line Callout 3 5"/>
          <p:cNvSpPr/>
          <p:nvPr/>
        </p:nvSpPr>
        <p:spPr>
          <a:xfrm>
            <a:off x="2852381" y="1731582"/>
            <a:ext cx="1160060" cy="855191"/>
          </a:xfrm>
          <a:prstGeom prst="borderCallout3">
            <a:avLst>
              <a:gd name="adj1" fmla="val 18750"/>
              <a:gd name="adj2" fmla="val 156"/>
              <a:gd name="adj3" fmla="val 18750"/>
              <a:gd name="adj4" fmla="val -16667"/>
              <a:gd name="adj5" fmla="val 90130"/>
              <a:gd name="adj6" fmla="val -71237"/>
              <a:gd name="adj7" fmla="val 126072"/>
              <a:gd name="adj8" fmla="val -68913"/>
            </a:avLst>
          </a:prstGeom>
          <a:ln>
            <a:solidFill>
              <a:schemeClr val="accent2"/>
            </a:solidFill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Key words</a:t>
            </a:r>
            <a:endParaRPr lang="en-US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294933" y="2841670"/>
            <a:ext cx="1061509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Dome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Striped Right Arrow 8"/>
          <p:cNvSpPr/>
          <p:nvPr/>
        </p:nvSpPr>
        <p:spPr>
          <a:xfrm>
            <a:off x="2686706" y="2904975"/>
            <a:ext cx="1308523" cy="396609"/>
          </a:xfrm>
          <a:prstGeom prst="stripedRightArrow">
            <a:avLst/>
          </a:prstGeom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15731" y="2841669"/>
            <a:ext cx="5767926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rounded roof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on a 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building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or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room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5731" y="3626168"/>
            <a:ext cx="3768460" cy="216279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86706" y="5796099"/>
            <a:ext cx="75969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 dome was supported by white marble columns.</a:t>
            </a:r>
          </a:p>
        </p:txBody>
      </p:sp>
    </p:spTree>
    <p:extLst>
      <p:ext uri="{BB962C8B-B14F-4D97-AF65-F5344CB8AC3E}">
        <p14:creationId xmlns:p14="http://schemas.microsoft.com/office/powerpoint/2010/main" val="816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6" grpId="0" animBg="1"/>
      <p:bldP spid="2" grpId="0" animBg="1"/>
      <p:bldP spid="9" grpId="0" animBg="1"/>
      <p:bldP spid="10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880</TotalTime>
  <Words>470</Words>
  <Application>Microsoft Office PowerPoint</Application>
  <PresentationFormat>Widescreen</PresentationFormat>
  <Paragraphs>90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Arial</vt:lpstr>
      <vt:lpstr>Calibri</vt:lpstr>
      <vt:lpstr>Calibri Light</vt:lpstr>
      <vt:lpstr>Courier New</vt:lpstr>
      <vt:lpstr>Monotype Corsiva</vt:lpstr>
      <vt:lpstr>Segoe UI Light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Shamsh Zoha</dc:creator>
  <cp:lastModifiedBy>Shamsh Zoha</cp:lastModifiedBy>
  <cp:revision>142</cp:revision>
  <dcterms:created xsi:type="dcterms:W3CDTF">2019-07-21T03:21:21Z</dcterms:created>
  <dcterms:modified xsi:type="dcterms:W3CDTF">2019-07-25T16:58:41Z</dcterms:modified>
</cp:coreProperties>
</file>