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7" r:id="rId2"/>
    <p:sldId id="268" r:id="rId3"/>
    <p:sldId id="258" r:id="rId4"/>
    <p:sldId id="259" r:id="rId5"/>
    <p:sldId id="260" r:id="rId6"/>
    <p:sldId id="261" r:id="rId7"/>
    <p:sldId id="263" r:id="rId8"/>
    <p:sldId id="262" r:id="rId9"/>
    <p:sldId id="264" r:id="rId10"/>
    <p:sldId id="266" r:id="rId11"/>
    <p:sldId id="267" r:id="rId12"/>
    <p:sldId id="269" r:id="rId13"/>
    <p:sldId id="271" r:id="rId14"/>
    <p:sldId id="270" r:id="rId15"/>
    <p:sldId id="274" r:id="rId16"/>
    <p:sldId id="272" r:id="rId17"/>
    <p:sldId id="273" r:id="rId18"/>
    <p:sldId id="275" r:id="rId19"/>
    <p:sldId id="276" r:id="rId20"/>
    <p:sldId id="277" r:id="rId21"/>
    <p:sldId id="278"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4" autoAdjust="0"/>
    <p:restoredTop sz="94662" autoAdjust="0"/>
  </p:normalViewPr>
  <p:slideViewPr>
    <p:cSldViewPr>
      <p:cViewPr varScale="1">
        <p:scale>
          <a:sx n="70" d="100"/>
          <a:sy n="70" d="100"/>
        </p:scale>
        <p:origin x="-1386"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dLbls>
            <c:dLbl>
              <c:idx val="0"/>
              <c:layout>
                <c:manualLayout>
                  <c:x val="-0.14267377138202553"/>
                  <c:y val="-0.19712001908852303"/>
                </c:manualLayout>
              </c:layout>
              <c:showLegendKey val="0"/>
              <c:showVal val="1"/>
              <c:showCatName val="0"/>
              <c:showSerName val="0"/>
              <c:showPercent val="0"/>
              <c:showBubbleSize val="0"/>
            </c:dLbl>
            <c:dLbl>
              <c:idx val="2"/>
              <c:layout>
                <c:manualLayout>
                  <c:x val="9.0883337858629745E-2"/>
                  <c:y val="0.15161584347411119"/>
                </c:manualLayout>
              </c:layout>
              <c:showLegendKey val="0"/>
              <c:showVal val="1"/>
              <c:showCatName val="0"/>
              <c:showSerName val="0"/>
              <c:showPercent val="0"/>
              <c:showBubbleSize val="0"/>
            </c:dLbl>
            <c:dLbl>
              <c:idx val="3"/>
              <c:layout>
                <c:manualLayout>
                  <c:x val="4.9023742721814978E-2"/>
                  <c:y val="0.15204461942257219"/>
                </c:manualLayout>
              </c:layout>
              <c:showLegendKey val="0"/>
              <c:showVal val="1"/>
              <c:showCatName val="0"/>
              <c:showSerName val="0"/>
              <c:showPercent val="0"/>
              <c:showBubbleSize val="0"/>
            </c:dLbl>
            <c:txPr>
              <a:bodyPr/>
              <a:lstStyle/>
              <a:p>
                <a:pPr>
                  <a:defRPr sz="2800" b="1">
                    <a:solidFill>
                      <a:srgbClr val="FFFF00"/>
                    </a:solidFill>
                    <a:effectLst/>
                    <a:latin typeface="Times New Roman" pitchFamily="18" charset="0"/>
                    <a:cs typeface="Times New Roman" pitchFamily="18" charset="0"/>
                  </a:defRPr>
                </a:pPr>
                <a:endParaRPr lang="en-US"/>
              </a:p>
            </c:txPr>
            <c:showLegendKey val="0"/>
            <c:showVal val="1"/>
            <c:showCatName val="0"/>
            <c:showSerName val="0"/>
            <c:showPercent val="0"/>
            <c:showBubbleSize val="0"/>
            <c:showLeaderLines val="1"/>
          </c:dLbls>
          <c:cat>
            <c:strRef>
              <c:f>Sheet1!$A$2:$A$5</c:f>
              <c:strCache>
                <c:ptCount val="4"/>
                <c:pt idx="0">
                  <c:v>Buddhism</c:v>
                </c:pt>
                <c:pt idx="1">
                  <c:v>Hinduism</c:v>
                </c:pt>
                <c:pt idx="2">
                  <c:v>Chriatianity</c:v>
                </c:pt>
                <c:pt idx="3">
                  <c:v>Islam</c:v>
                </c:pt>
              </c:strCache>
            </c:strRef>
          </c:cat>
          <c:val>
            <c:numRef>
              <c:f>Sheet1!$B$2:$B$5</c:f>
              <c:numCache>
                <c:formatCode>0%</c:formatCode>
                <c:ptCount val="4"/>
                <c:pt idx="0">
                  <c:v>0.7</c:v>
                </c:pt>
                <c:pt idx="1">
                  <c:v>0.15</c:v>
                </c:pt>
                <c:pt idx="2">
                  <c:v>0.08</c:v>
                </c:pt>
                <c:pt idx="3">
                  <c:v>7.0000000000000007E-2</c:v>
                </c:pt>
              </c:numCache>
            </c:numRef>
          </c:val>
        </c:ser>
        <c:dLbls>
          <c:showLegendKey val="0"/>
          <c:showVal val="0"/>
          <c:showCatName val="0"/>
          <c:showSerName val="0"/>
          <c:showPercent val="0"/>
          <c:showBubbleSize val="0"/>
          <c:showLeaderLines val="1"/>
        </c:dLbls>
        <c:firstSliceAng val="0"/>
      </c:pieChart>
    </c:plotArea>
    <c:legend>
      <c:legendPos val="r"/>
      <c:layout/>
      <c:overlay val="0"/>
      <c:txPr>
        <a:bodyPr/>
        <a:lstStyle/>
        <a:p>
          <a:pPr>
            <a:defRPr sz="2800">
              <a:latin typeface="Times New Roman" pitchFamily="18" charset="0"/>
              <a:cs typeface="Times New Roman" pitchFamily="18"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125C147-D804-4139-B6B9-1FF03A1A5989}" type="datetimeFigureOut">
              <a:rPr lang="en-US" smtClean="0"/>
              <a:t>7/13/2019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5B49DA5-48E8-441A-86A6-AD8DD69CE1FB}" type="slidenum">
              <a:rPr lang="en-US" smtClean="0"/>
              <a:t>‹#›</a:t>
            </a:fld>
            <a:endParaRPr lang="en-US"/>
          </a:p>
        </p:txBody>
      </p:sp>
    </p:spTree>
    <p:extLst>
      <p:ext uri="{BB962C8B-B14F-4D97-AF65-F5344CB8AC3E}">
        <p14:creationId xmlns:p14="http://schemas.microsoft.com/office/powerpoint/2010/main" val="34371494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B49DA5-48E8-441A-86A6-AD8DD69CE1FB}" type="slidenum">
              <a:rPr lang="en-US" smtClean="0"/>
              <a:t>15</a:t>
            </a:fld>
            <a:endParaRPr lang="en-US"/>
          </a:p>
        </p:txBody>
      </p:sp>
    </p:spTree>
    <p:extLst>
      <p:ext uri="{BB962C8B-B14F-4D97-AF65-F5344CB8AC3E}">
        <p14:creationId xmlns:p14="http://schemas.microsoft.com/office/powerpoint/2010/main" val="33076139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7/13/2019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7/13/2019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7/13/2019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7/13/2019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7/13/2019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eg"/><Relationship Id="rId1" Type="http://schemas.openxmlformats.org/officeDocument/2006/relationships/slideLayout" Target="../slideLayouts/slideLayout7.xml"/><Relationship Id="rId4" Type="http://schemas.openxmlformats.org/officeDocument/2006/relationships/image" Target="../media/image17.gif"/></Relationships>
</file>

<file path=ppt/slides/_rels/slide12.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g"/><Relationship Id="rId1" Type="http://schemas.openxmlformats.org/officeDocument/2006/relationships/slideLayout" Target="../slideLayouts/slideLayout7.xml"/><Relationship Id="rId5" Type="http://schemas.openxmlformats.org/officeDocument/2006/relationships/image" Target="../media/image19.jpg"/><Relationship Id="rId4" Type="http://schemas.openxmlformats.org/officeDocument/2006/relationships/image" Target="../media/image23.jpg"/></Relationships>
</file>

<file path=ppt/slides/_rels/slide17.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7.jpg"/><Relationship Id="rId7" Type="http://schemas.openxmlformats.org/officeDocument/2006/relationships/image" Target="../media/image31.jpg"/><Relationship Id="rId2" Type="http://schemas.openxmlformats.org/officeDocument/2006/relationships/image" Target="../media/image26.jpg"/><Relationship Id="rId1" Type="http://schemas.openxmlformats.org/officeDocument/2006/relationships/slideLayout" Target="../slideLayouts/slideLayout7.xml"/><Relationship Id="rId6" Type="http://schemas.openxmlformats.org/officeDocument/2006/relationships/image" Target="../media/image30.jpg"/><Relationship Id="rId5" Type="http://schemas.openxmlformats.org/officeDocument/2006/relationships/image" Target="../media/image29.jpg"/><Relationship Id="rId4" Type="http://schemas.openxmlformats.org/officeDocument/2006/relationships/image" Target="../media/image28.jpg"/></Relationships>
</file>

<file path=ppt/slides/_rels/slide19.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6.gif"/><Relationship Id="rId2" Type="http://schemas.openxmlformats.org/officeDocument/2006/relationships/image" Target="../media/image35.gi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7.xml"/><Relationship Id="rId4" Type="http://schemas.openxmlformats.org/officeDocument/2006/relationships/image" Target="../media/image6.jpg"/></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6663" y="1600199"/>
            <a:ext cx="8506337" cy="3019425"/>
          </a:xfrm>
          <a:prstGeom prst="rect">
            <a:avLst/>
          </a:prstGeom>
        </p:spPr>
      </p:pic>
    </p:spTree>
    <p:extLst>
      <p:ext uri="{BB962C8B-B14F-4D97-AF65-F5344CB8AC3E}">
        <p14:creationId xmlns:p14="http://schemas.microsoft.com/office/powerpoint/2010/main" val="467427913"/>
      </p:ext>
    </p:extLst>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1529202"/>
            <a:ext cx="1290738" cy="523220"/>
          </a:xfrm>
          <a:prstGeom prst="rect">
            <a:avLst/>
          </a:prstGeom>
          <a:noFill/>
        </p:spPr>
        <p:txBody>
          <a:bodyPr wrap="none" rtlCol="0">
            <a:spAutoFit/>
          </a:bodyPr>
          <a:lstStyle/>
          <a:p>
            <a:r>
              <a:rPr lang="en-US" sz="2800" dirty="0" smtClean="0">
                <a:latin typeface="Times New Roman" pitchFamily="18" charset="0"/>
                <a:cs typeface="Times New Roman" pitchFamily="18" charset="0"/>
              </a:rPr>
              <a:t>Sailing </a:t>
            </a:r>
            <a:endParaRPr lang="en-US" sz="2800" dirty="0">
              <a:latin typeface="Times New Roman" pitchFamily="18" charset="0"/>
              <a:cs typeface="Times New Roman" pitchFamily="18" charset="0"/>
            </a:endParaRPr>
          </a:p>
        </p:txBody>
      </p:sp>
      <p:sp>
        <p:nvSpPr>
          <p:cNvPr id="3" name="TextBox 2"/>
          <p:cNvSpPr txBox="1"/>
          <p:nvPr/>
        </p:nvSpPr>
        <p:spPr>
          <a:xfrm>
            <a:off x="338405" y="4500890"/>
            <a:ext cx="1071127" cy="523220"/>
          </a:xfrm>
          <a:prstGeom prst="rect">
            <a:avLst/>
          </a:prstGeom>
          <a:noFill/>
        </p:spPr>
        <p:txBody>
          <a:bodyPr wrap="none" rtlCol="0">
            <a:spAutoFit/>
          </a:bodyPr>
          <a:lstStyle/>
          <a:p>
            <a:r>
              <a:rPr lang="en-US" sz="2800" dirty="0" smtClean="0">
                <a:latin typeface="Times New Roman" pitchFamily="18" charset="0"/>
                <a:cs typeface="Times New Roman" pitchFamily="18" charset="0"/>
              </a:rPr>
              <a:t>Spice </a:t>
            </a:r>
            <a:endParaRPr lang="en-US" sz="2800" dirty="0">
              <a:latin typeface="Times New Roman" pitchFamily="18" charset="0"/>
              <a:cs typeface="Times New Roman" pitchFamily="18" charset="0"/>
            </a:endParaRPr>
          </a:p>
        </p:txBody>
      </p:sp>
      <p:sp>
        <p:nvSpPr>
          <p:cNvPr id="4" name="Rectangle 3"/>
          <p:cNvSpPr/>
          <p:nvPr/>
        </p:nvSpPr>
        <p:spPr>
          <a:xfrm>
            <a:off x="1524000" y="838200"/>
            <a:ext cx="2971800" cy="1905000"/>
          </a:xfrm>
          <a:prstGeom prst="rect">
            <a:avLst/>
          </a:prstGeom>
          <a:blipFill dpi="0" rotWithShape="1">
            <a:blip r:embed="rId2">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1524000" y="3810000"/>
            <a:ext cx="2971800" cy="1905000"/>
          </a:xfrm>
          <a:prstGeom prst="rect">
            <a:avLst/>
          </a:prstGeom>
          <a:blipFill dpi="0" rotWithShape="1">
            <a:blip r:embed="rId3">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4633912" y="4116169"/>
            <a:ext cx="4343400" cy="1292662"/>
          </a:xfrm>
          <a:prstGeom prst="rect">
            <a:avLst/>
          </a:prstGeom>
          <a:noFill/>
        </p:spPr>
        <p:txBody>
          <a:bodyPr wrap="square" rtlCol="0">
            <a:spAutoFit/>
          </a:bodyPr>
          <a:lstStyle/>
          <a:p>
            <a:r>
              <a:rPr lang="en-US" sz="2600" dirty="0">
                <a:latin typeface="Times New Roman" pitchFamily="18" charset="0"/>
                <a:cs typeface="Times New Roman" pitchFamily="18" charset="0"/>
              </a:rPr>
              <a:t>a </a:t>
            </a:r>
            <a:r>
              <a:rPr lang="en-US" sz="2600" dirty="0" smtClean="0">
                <a:latin typeface="Times New Roman" pitchFamily="18" charset="0"/>
                <a:cs typeface="Times New Roman" pitchFamily="18" charset="0"/>
              </a:rPr>
              <a:t>substance </a:t>
            </a:r>
            <a:r>
              <a:rPr lang="en-US" sz="2600" dirty="0">
                <a:latin typeface="Times New Roman" pitchFamily="18" charset="0"/>
                <a:cs typeface="Times New Roman" pitchFamily="18" charset="0"/>
              </a:rPr>
              <a:t>made from </a:t>
            </a:r>
            <a:r>
              <a:rPr lang="en-US" sz="2600" dirty="0" smtClean="0">
                <a:latin typeface="Times New Roman" pitchFamily="18" charset="0"/>
                <a:cs typeface="Times New Roman" pitchFamily="18" charset="0"/>
              </a:rPr>
              <a:t>a plant, </a:t>
            </a:r>
          </a:p>
          <a:p>
            <a:r>
              <a:rPr lang="en-US" sz="2600" dirty="0" smtClean="0">
                <a:latin typeface="Times New Roman" pitchFamily="18" charset="0"/>
                <a:cs typeface="Times New Roman" pitchFamily="18" charset="0"/>
              </a:rPr>
              <a:t>used </a:t>
            </a:r>
            <a:r>
              <a:rPr lang="en-US" sz="2600" dirty="0">
                <a:latin typeface="Times New Roman" pitchFamily="18" charset="0"/>
                <a:cs typeface="Times New Roman" pitchFamily="18" charset="0"/>
              </a:rPr>
              <a:t>to give a </a:t>
            </a:r>
            <a:r>
              <a:rPr lang="en-US" sz="2600" dirty="0" smtClean="0">
                <a:latin typeface="Times New Roman" pitchFamily="18" charset="0"/>
                <a:cs typeface="Times New Roman" pitchFamily="18" charset="0"/>
              </a:rPr>
              <a:t>special flavor </a:t>
            </a:r>
          </a:p>
          <a:p>
            <a:r>
              <a:rPr lang="en-US" sz="2600" dirty="0" smtClean="0">
                <a:latin typeface="Times New Roman" pitchFamily="18" charset="0"/>
                <a:cs typeface="Times New Roman" pitchFamily="18" charset="0"/>
              </a:rPr>
              <a:t>to food.</a:t>
            </a:r>
            <a:endParaRPr lang="en-US" sz="2600" dirty="0">
              <a:latin typeface="Times New Roman" pitchFamily="18" charset="0"/>
              <a:cs typeface="Times New Roman" pitchFamily="18" charset="0"/>
            </a:endParaRPr>
          </a:p>
        </p:txBody>
      </p:sp>
      <p:sp>
        <p:nvSpPr>
          <p:cNvPr id="7" name="TextBox 6"/>
          <p:cNvSpPr txBox="1"/>
          <p:nvPr/>
        </p:nvSpPr>
        <p:spPr>
          <a:xfrm>
            <a:off x="4648200" y="1344536"/>
            <a:ext cx="4036682" cy="892552"/>
          </a:xfrm>
          <a:prstGeom prst="rect">
            <a:avLst/>
          </a:prstGeom>
          <a:noFill/>
        </p:spPr>
        <p:txBody>
          <a:bodyPr wrap="none" rtlCol="0">
            <a:spAutoFit/>
          </a:bodyPr>
          <a:lstStyle/>
          <a:p>
            <a:r>
              <a:rPr lang="en-US" sz="2600" dirty="0">
                <a:latin typeface="Times New Roman" pitchFamily="18" charset="0"/>
                <a:cs typeface="Times New Roman" pitchFamily="18" charset="0"/>
              </a:rPr>
              <a:t>the action of sailing in a </a:t>
            </a:r>
            <a:r>
              <a:rPr lang="en-US" sz="2600" dirty="0" smtClean="0">
                <a:latin typeface="Times New Roman" pitchFamily="18" charset="0"/>
                <a:cs typeface="Times New Roman" pitchFamily="18" charset="0"/>
              </a:rPr>
              <a:t>ship</a:t>
            </a:r>
          </a:p>
          <a:p>
            <a:r>
              <a:rPr lang="en-US" sz="2600" dirty="0" smtClean="0">
                <a:latin typeface="Times New Roman" pitchFamily="18" charset="0"/>
                <a:cs typeface="Times New Roman" pitchFamily="18" charset="0"/>
              </a:rPr>
              <a:t>or </a:t>
            </a:r>
            <a:r>
              <a:rPr lang="en-US" sz="2600" dirty="0">
                <a:latin typeface="Times New Roman" pitchFamily="18" charset="0"/>
                <a:cs typeface="Times New Roman" pitchFamily="18" charset="0"/>
              </a:rPr>
              <a:t>boat</a:t>
            </a:r>
          </a:p>
        </p:txBody>
      </p:sp>
      <p:sp>
        <p:nvSpPr>
          <p:cNvPr id="8" name="TextBox 7"/>
          <p:cNvSpPr txBox="1"/>
          <p:nvPr/>
        </p:nvSpPr>
        <p:spPr>
          <a:xfrm>
            <a:off x="245925" y="2776368"/>
            <a:ext cx="8600431" cy="892552"/>
          </a:xfrm>
          <a:prstGeom prst="rect">
            <a:avLst/>
          </a:prstGeom>
          <a:noFill/>
        </p:spPr>
        <p:txBody>
          <a:bodyPr wrap="none" rtlCol="0">
            <a:spAutoFit/>
          </a:bodyPr>
          <a:lstStyle/>
          <a:p>
            <a:r>
              <a:rPr lang="en-US" sz="2600" dirty="0">
                <a:latin typeface="Times New Roman" pitchFamily="18" charset="0"/>
                <a:cs typeface="Times New Roman" pitchFamily="18" charset="0"/>
              </a:rPr>
              <a:t>Sailing, fishing and </a:t>
            </a:r>
            <a:r>
              <a:rPr lang="en-US" sz="2600" dirty="0" smtClean="0">
                <a:latin typeface="Times New Roman" pitchFamily="18" charset="0"/>
                <a:cs typeface="Times New Roman" pitchFamily="18" charset="0"/>
              </a:rPr>
              <a:t>bird watching </a:t>
            </a:r>
            <a:r>
              <a:rPr lang="en-US" sz="2600" dirty="0">
                <a:latin typeface="Times New Roman" pitchFamily="18" charset="0"/>
                <a:cs typeface="Times New Roman" pitchFamily="18" charset="0"/>
              </a:rPr>
              <a:t>are just some of the ways to </a:t>
            </a:r>
            <a:endParaRPr lang="en-US" sz="2600" dirty="0" smtClean="0">
              <a:latin typeface="Times New Roman" pitchFamily="18" charset="0"/>
              <a:cs typeface="Times New Roman" pitchFamily="18" charset="0"/>
            </a:endParaRPr>
          </a:p>
          <a:p>
            <a:r>
              <a:rPr lang="en-US" sz="2600" dirty="0" smtClean="0">
                <a:latin typeface="Times New Roman" pitchFamily="18" charset="0"/>
                <a:cs typeface="Times New Roman" pitchFamily="18" charset="0"/>
              </a:rPr>
              <a:t>spend </a:t>
            </a:r>
            <a:r>
              <a:rPr lang="en-US" sz="2600" dirty="0">
                <a:latin typeface="Times New Roman" pitchFamily="18" charset="0"/>
                <a:cs typeface="Times New Roman" pitchFamily="18" charset="0"/>
              </a:rPr>
              <a:t>a relaxing day</a:t>
            </a:r>
            <a:r>
              <a:rPr lang="en-US" sz="2600" dirty="0" smtClean="0">
                <a:latin typeface="Times New Roman" pitchFamily="18" charset="0"/>
                <a:cs typeface="Times New Roman" pitchFamily="18" charset="0"/>
              </a:rPr>
              <a:t>.</a:t>
            </a:r>
            <a:endParaRPr lang="en-US" sz="2600" dirty="0">
              <a:latin typeface="Times New Roman" pitchFamily="18" charset="0"/>
              <a:cs typeface="Times New Roman" pitchFamily="18" charset="0"/>
            </a:endParaRPr>
          </a:p>
        </p:txBody>
      </p:sp>
      <p:sp>
        <p:nvSpPr>
          <p:cNvPr id="9" name="TextBox 8"/>
          <p:cNvSpPr txBox="1"/>
          <p:nvPr/>
        </p:nvSpPr>
        <p:spPr>
          <a:xfrm>
            <a:off x="996382" y="5791200"/>
            <a:ext cx="4523995" cy="492443"/>
          </a:xfrm>
          <a:prstGeom prst="rect">
            <a:avLst/>
          </a:prstGeom>
          <a:noFill/>
        </p:spPr>
        <p:txBody>
          <a:bodyPr wrap="none" rtlCol="0">
            <a:spAutoFit/>
          </a:bodyPr>
          <a:lstStyle/>
          <a:p>
            <a:r>
              <a:rPr lang="en-US" sz="2600" dirty="0">
                <a:latin typeface="Times New Roman" pitchFamily="18" charset="0"/>
                <a:cs typeface="Times New Roman" pitchFamily="18" charset="0"/>
              </a:rPr>
              <a:t>Spices make our carry delicious</a:t>
            </a:r>
            <a:r>
              <a:rPr lang="en-US" sz="2600" dirty="0" smtClean="0">
                <a:latin typeface="Times New Roman" pitchFamily="18" charset="0"/>
                <a:cs typeface="Times New Roman" pitchFamily="18" charset="0"/>
              </a:rPr>
              <a:t>.</a:t>
            </a:r>
            <a:endParaRPr lang="en-US" sz="2600" dirty="0">
              <a:latin typeface="Times New Roman" pitchFamily="18" charset="0"/>
              <a:cs typeface="Times New Roman" pitchFamily="18" charset="0"/>
            </a:endParaRPr>
          </a:p>
        </p:txBody>
      </p:sp>
    </p:spTree>
    <p:extLst>
      <p:ext uri="{BB962C8B-B14F-4D97-AF65-F5344CB8AC3E}">
        <p14:creationId xmlns:p14="http://schemas.microsoft.com/office/powerpoint/2010/main" val="2965944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randombar(horizontal)">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2"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additive="base">
                                        <p:cTn id="18" dur="500" fill="hold"/>
                                        <p:tgtEl>
                                          <p:spTgt spid="7"/>
                                        </p:tgtEl>
                                        <p:attrNameLst>
                                          <p:attrName>ppt_x</p:attrName>
                                        </p:attrNameLst>
                                      </p:cBhvr>
                                      <p:tavLst>
                                        <p:tav tm="0">
                                          <p:val>
                                            <p:strVal val="1+#ppt_w/2"/>
                                          </p:val>
                                        </p:tav>
                                        <p:tav tm="100000">
                                          <p:val>
                                            <p:strVal val="#ppt_x"/>
                                          </p:val>
                                        </p:tav>
                                      </p:tavLst>
                                    </p:anim>
                                    <p:anim calcmode="lin" valueType="num">
                                      <p:cBhvr additive="base">
                                        <p:cTn id="19"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barn(inVertical)">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grpId="0" nodeType="clickEffect">
                                  <p:stCondLst>
                                    <p:cond delay="0"/>
                                  </p:stCondLst>
                                  <p:childTnLst>
                                    <p:set>
                                      <p:cBhvr>
                                        <p:cTn id="28" dur="1" fill="hold">
                                          <p:stCondLst>
                                            <p:cond delay="0"/>
                                          </p:stCondLst>
                                        </p:cTn>
                                        <p:tgtEl>
                                          <p:spTgt spid="3"/>
                                        </p:tgtEl>
                                        <p:attrNameLst>
                                          <p:attrName>style.visibility</p:attrName>
                                        </p:attrNameLst>
                                      </p:cBhvr>
                                      <p:to>
                                        <p:strVal val="visible"/>
                                      </p:to>
                                    </p:set>
                                    <p:anim calcmode="lin" valueType="num">
                                      <p:cBhvr additive="base">
                                        <p:cTn id="29" dur="500" fill="hold"/>
                                        <p:tgtEl>
                                          <p:spTgt spid="3"/>
                                        </p:tgtEl>
                                        <p:attrNameLst>
                                          <p:attrName>ppt_x</p:attrName>
                                        </p:attrNameLst>
                                      </p:cBhvr>
                                      <p:tavLst>
                                        <p:tav tm="0">
                                          <p:val>
                                            <p:strVal val="0-#ppt_w/2"/>
                                          </p:val>
                                        </p:tav>
                                        <p:tav tm="100000">
                                          <p:val>
                                            <p:strVal val="#ppt_x"/>
                                          </p:val>
                                        </p:tav>
                                      </p:tavLst>
                                    </p:anim>
                                    <p:anim calcmode="lin" valueType="num">
                                      <p:cBhvr additive="base">
                                        <p:cTn id="30"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grpId="0" nodeType="click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randombar(horizontal)">
                                      <p:cBhvr>
                                        <p:cTn id="35" dur="500"/>
                                        <p:tgtEl>
                                          <p:spTgt spid="5"/>
                                        </p:tgtEl>
                                      </p:cBhvr>
                                    </p:animEffect>
                                  </p:childTnLst>
                                </p:cTn>
                              </p:par>
                            </p:childTnLst>
                          </p:cTn>
                        </p:par>
                      </p:childTnLst>
                    </p:cTn>
                  </p:par>
                  <p:par>
                    <p:cTn id="36" fill="hold">
                      <p:stCondLst>
                        <p:cond delay="indefinite"/>
                      </p:stCondLst>
                      <p:childTnLst>
                        <p:par>
                          <p:cTn id="37" fill="hold">
                            <p:stCondLst>
                              <p:cond delay="0"/>
                            </p:stCondLst>
                            <p:childTnLst>
                              <p:par>
                                <p:cTn id="38" presetID="2" presetClass="entr" presetSubtype="2" fill="hold" grpId="0" nodeType="clickEffect">
                                  <p:stCondLst>
                                    <p:cond delay="0"/>
                                  </p:stCondLst>
                                  <p:childTnLst>
                                    <p:set>
                                      <p:cBhvr>
                                        <p:cTn id="39" dur="1" fill="hold">
                                          <p:stCondLst>
                                            <p:cond delay="0"/>
                                          </p:stCondLst>
                                        </p:cTn>
                                        <p:tgtEl>
                                          <p:spTgt spid="6"/>
                                        </p:tgtEl>
                                        <p:attrNameLst>
                                          <p:attrName>style.visibility</p:attrName>
                                        </p:attrNameLst>
                                      </p:cBhvr>
                                      <p:to>
                                        <p:strVal val="visible"/>
                                      </p:to>
                                    </p:set>
                                    <p:anim calcmode="lin" valueType="num">
                                      <p:cBhvr additive="base">
                                        <p:cTn id="40" dur="500" fill="hold"/>
                                        <p:tgtEl>
                                          <p:spTgt spid="6"/>
                                        </p:tgtEl>
                                        <p:attrNameLst>
                                          <p:attrName>ppt_x</p:attrName>
                                        </p:attrNameLst>
                                      </p:cBhvr>
                                      <p:tavLst>
                                        <p:tav tm="0">
                                          <p:val>
                                            <p:strVal val="1+#ppt_w/2"/>
                                          </p:val>
                                        </p:tav>
                                        <p:tav tm="100000">
                                          <p:val>
                                            <p:strVal val="#ppt_x"/>
                                          </p:val>
                                        </p:tav>
                                      </p:tavLst>
                                    </p:anim>
                                    <p:anim calcmode="lin" valueType="num">
                                      <p:cBhvr additive="base">
                                        <p:cTn id="41"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grpId="0" nodeType="clickEffect">
                                  <p:stCondLst>
                                    <p:cond delay="0"/>
                                  </p:stCondLst>
                                  <p:childTnLst>
                                    <p:set>
                                      <p:cBhvr>
                                        <p:cTn id="45" dur="1" fill="hold">
                                          <p:stCondLst>
                                            <p:cond delay="0"/>
                                          </p:stCondLst>
                                        </p:cTn>
                                        <p:tgtEl>
                                          <p:spTgt spid="9"/>
                                        </p:tgtEl>
                                        <p:attrNameLst>
                                          <p:attrName>style.visibility</p:attrName>
                                        </p:attrNameLst>
                                      </p:cBhvr>
                                      <p:to>
                                        <p:strVal val="visible"/>
                                      </p:to>
                                    </p:set>
                                    <p:animEffect transition="in" filter="barn(inVertical)">
                                      <p:cBhvr>
                                        <p:cTn id="4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animBg="1"/>
      <p:bldP spid="5" grpId="0" animBg="1"/>
      <p:bldP spid="6" grpId="0"/>
      <p:bldP spid="7" grpId="0"/>
      <p:bldP spid="8" grpId="0"/>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81200" y="241012"/>
            <a:ext cx="5461752" cy="584775"/>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en-US" sz="3200" b="1" dirty="0" smtClean="0">
                <a:effectLst>
                  <a:outerShdw blurRad="38100" dist="38100" dir="2700000" algn="tl">
                    <a:srgbClr val="000000">
                      <a:alpha val="43137"/>
                    </a:srgbClr>
                  </a:outerShdw>
                </a:effectLst>
                <a:latin typeface="Times New Roman" pitchFamily="18" charset="0"/>
                <a:cs typeface="Times New Roman" pitchFamily="18" charset="0"/>
              </a:rPr>
              <a:t>The nick names of Sri Lanka. </a:t>
            </a:r>
            <a:endParaRPr lang="en-US" sz="3200" b="1" dirty="0">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48401" y="1555987"/>
            <a:ext cx="2514600" cy="2940133"/>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000" y="1555987"/>
            <a:ext cx="2590799" cy="2940133"/>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78576" y="1555987"/>
            <a:ext cx="2565024" cy="2940133"/>
          </a:xfrm>
          <a:prstGeom prst="rect">
            <a:avLst/>
          </a:prstGeom>
        </p:spPr>
      </p:pic>
      <p:sp>
        <p:nvSpPr>
          <p:cNvPr id="6" name="TextBox 5"/>
          <p:cNvSpPr txBox="1"/>
          <p:nvPr/>
        </p:nvSpPr>
        <p:spPr>
          <a:xfrm>
            <a:off x="421504" y="4870103"/>
            <a:ext cx="2509790" cy="492443"/>
          </a:xfrm>
          <a:prstGeom prst="rect">
            <a:avLst/>
          </a:prstGeom>
          <a:noFill/>
        </p:spPr>
        <p:txBody>
          <a:bodyPr wrap="none" rtlCol="0">
            <a:spAutoFit/>
          </a:bodyPr>
          <a:lstStyle/>
          <a:p>
            <a:r>
              <a:rPr lang="en-US" sz="2600" dirty="0" smtClean="0">
                <a:latin typeface="Times New Roman" pitchFamily="18" charset="0"/>
                <a:cs typeface="Times New Roman" pitchFamily="18" charset="0"/>
              </a:rPr>
              <a:t>Teardrop of India</a:t>
            </a:r>
            <a:endParaRPr lang="en-US" sz="2600" dirty="0">
              <a:latin typeface="Times New Roman" pitchFamily="18" charset="0"/>
              <a:cs typeface="Times New Roman" pitchFamily="18" charset="0"/>
            </a:endParaRPr>
          </a:p>
        </p:txBody>
      </p:sp>
      <p:sp>
        <p:nvSpPr>
          <p:cNvPr id="7" name="TextBox 6"/>
          <p:cNvSpPr txBox="1"/>
          <p:nvPr/>
        </p:nvSpPr>
        <p:spPr>
          <a:xfrm>
            <a:off x="3976445" y="4870102"/>
            <a:ext cx="1369286" cy="492443"/>
          </a:xfrm>
          <a:prstGeom prst="rect">
            <a:avLst/>
          </a:prstGeom>
          <a:noFill/>
        </p:spPr>
        <p:txBody>
          <a:bodyPr wrap="none" rtlCol="0">
            <a:spAutoFit/>
          </a:bodyPr>
          <a:lstStyle/>
          <a:p>
            <a:r>
              <a:rPr lang="en-US" sz="2600" dirty="0" smtClean="0">
                <a:latin typeface="Times New Roman" pitchFamily="18" charset="0"/>
                <a:cs typeface="Times New Roman" pitchFamily="18" charset="0"/>
              </a:rPr>
              <a:t>Serendip</a:t>
            </a:r>
            <a:endParaRPr lang="en-US" sz="2600" dirty="0">
              <a:latin typeface="Times New Roman" pitchFamily="18" charset="0"/>
              <a:cs typeface="Times New Roman" pitchFamily="18" charset="0"/>
            </a:endParaRPr>
          </a:p>
        </p:txBody>
      </p:sp>
      <p:sp>
        <p:nvSpPr>
          <p:cNvPr id="8" name="TextBox 7"/>
          <p:cNvSpPr txBox="1"/>
          <p:nvPr/>
        </p:nvSpPr>
        <p:spPr>
          <a:xfrm>
            <a:off x="6136576" y="4670048"/>
            <a:ext cx="2738250" cy="892552"/>
          </a:xfrm>
          <a:prstGeom prst="rect">
            <a:avLst/>
          </a:prstGeom>
          <a:noFill/>
        </p:spPr>
        <p:txBody>
          <a:bodyPr wrap="none" rtlCol="0">
            <a:spAutoFit/>
          </a:bodyPr>
          <a:lstStyle/>
          <a:p>
            <a:pPr algn="ctr"/>
            <a:r>
              <a:rPr lang="en-US" sz="2600" dirty="0" smtClean="0">
                <a:latin typeface="Times New Roman" pitchFamily="18" charset="0"/>
                <a:cs typeface="Times New Roman" pitchFamily="18" charset="0"/>
              </a:rPr>
              <a:t>Pearl of the Indian </a:t>
            </a:r>
          </a:p>
          <a:p>
            <a:pPr algn="ctr"/>
            <a:r>
              <a:rPr lang="en-US" sz="2600" dirty="0" smtClean="0">
                <a:latin typeface="Times New Roman" pitchFamily="18" charset="0"/>
                <a:cs typeface="Times New Roman" pitchFamily="18" charset="0"/>
              </a:rPr>
              <a:t>Ocean</a:t>
            </a:r>
            <a:endParaRPr lang="en-US" sz="2600" dirty="0">
              <a:latin typeface="Times New Roman" pitchFamily="18" charset="0"/>
              <a:cs typeface="Times New Roman" pitchFamily="18" charset="0"/>
            </a:endParaRPr>
          </a:p>
        </p:txBody>
      </p:sp>
    </p:spTree>
    <p:extLst>
      <p:ext uri="{BB962C8B-B14F-4D97-AF65-F5344CB8AC3E}">
        <p14:creationId xmlns:p14="http://schemas.microsoft.com/office/powerpoint/2010/main" val="801813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1000" fill="hold"/>
                                        <p:tgtEl>
                                          <p:spTgt spid="4"/>
                                        </p:tgtEl>
                                        <p:attrNameLst>
                                          <p:attrName>ppt_w</p:attrName>
                                        </p:attrNameLst>
                                      </p:cBhvr>
                                      <p:tavLst>
                                        <p:tav tm="0">
                                          <p:val>
                                            <p:fltVal val="0"/>
                                          </p:val>
                                        </p:tav>
                                        <p:tav tm="100000">
                                          <p:val>
                                            <p:strVal val="#ppt_w"/>
                                          </p:val>
                                        </p:tav>
                                      </p:tavLst>
                                    </p:anim>
                                    <p:anim calcmode="lin" valueType="num">
                                      <p:cBhvr>
                                        <p:cTn id="13" dur="1000" fill="hold"/>
                                        <p:tgtEl>
                                          <p:spTgt spid="4"/>
                                        </p:tgtEl>
                                        <p:attrNameLst>
                                          <p:attrName>ppt_h</p:attrName>
                                        </p:attrNameLst>
                                      </p:cBhvr>
                                      <p:tavLst>
                                        <p:tav tm="0">
                                          <p:val>
                                            <p:fltVal val="0"/>
                                          </p:val>
                                        </p:tav>
                                        <p:tav tm="100000">
                                          <p:val>
                                            <p:strVal val="#ppt_h"/>
                                          </p:val>
                                        </p:tav>
                                      </p:tavLst>
                                    </p:anim>
                                    <p:anim calcmode="lin" valueType="num">
                                      <p:cBhvr>
                                        <p:cTn id="14" dur="1000" fill="hold"/>
                                        <p:tgtEl>
                                          <p:spTgt spid="4"/>
                                        </p:tgtEl>
                                        <p:attrNameLst>
                                          <p:attrName>style.rotation</p:attrName>
                                        </p:attrNameLst>
                                      </p:cBhvr>
                                      <p:tavLst>
                                        <p:tav tm="0">
                                          <p:val>
                                            <p:fltVal val="90"/>
                                          </p:val>
                                        </p:tav>
                                        <p:tav tm="100000">
                                          <p:val>
                                            <p:fltVal val="0"/>
                                          </p:val>
                                        </p:tav>
                                      </p:tavLst>
                                    </p:anim>
                                    <p:animEffect transition="in" filter="fade">
                                      <p:cBhvr>
                                        <p:cTn id="15" dur="1000"/>
                                        <p:tgtEl>
                                          <p:spTgt spid="4"/>
                                        </p:tgtEl>
                                      </p:cBhvr>
                                    </p:animEffect>
                                  </p:childTnLst>
                                </p:cTn>
                              </p:par>
                              <p:par>
                                <p:cTn id="16" presetID="31" presetClass="entr" presetSubtype="0"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p:cTn id="18" dur="1000" fill="hold"/>
                                        <p:tgtEl>
                                          <p:spTgt spid="5"/>
                                        </p:tgtEl>
                                        <p:attrNameLst>
                                          <p:attrName>ppt_w</p:attrName>
                                        </p:attrNameLst>
                                      </p:cBhvr>
                                      <p:tavLst>
                                        <p:tav tm="0">
                                          <p:val>
                                            <p:fltVal val="0"/>
                                          </p:val>
                                        </p:tav>
                                        <p:tav tm="100000">
                                          <p:val>
                                            <p:strVal val="#ppt_w"/>
                                          </p:val>
                                        </p:tav>
                                      </p:tavLst>
                                    </p:anim>
                                    <p:anim calcmode="lin" valueType="num">
                                      <p:cBhvr>
                                        <p:cTn id="19" dur="1000" fill="hold"/>
                                        <p:tgtEl>
                                          <p:spTgt spid="5"/>
                                        </p:tgtEl>
                                        <p:attrNameLst>
                                          <p:attrName>ppt_h</p:attrName>
                                        </p:attrNameLst>
                                      </p:cBhvr>
                                      <p:tavLst>
                                        <p:tav tm="0">
                                          <p:val>
                                            <p:fltVal val="0"/>
                                          </p:val>
                                        </p:tav>
                                        <p:tav tm="100000">
                                          <p:val>
                                            <p:strVal val="#ppt_h"/>
                                          </p:val>
                                        </p:tav>
                                      </p:tavLst>
                                    </p:anim>
                                    <p:anim calcmode="lin" valueType="num">
                                      <p:cBhvr>
                                        <p:cTn id="20" dur="1000" fill="hold"/>
                                        <p:tgtEl>
                                          <p:spTgt spid="5"/>
                                        </p:tgtEl>
                                        <p:attrNameLst>
                                          <p:attrName>style.rotation</p:attrName>
                                        </p:attrNameLst>
                                      </p:cBhvr>
                                      <p:tavLst>
                                        <p:tav tm="0">
                                          <p:val>
                                            <p:fltVal val="90"/>
                                          </p:val>
                                        </p:tav>
                                        <p:tav tm="100000">
                                          <p:val>
                                            <p:fltVal val="0"/>
                                          </p:val>
                                        </p:tav>
                                      </p:tavLst>
                                    </p:anim>
                                    <p:animEffect transition="in" filter="fade">
                                      <p:cBhvr>
                                        <p:cTn id="21" dur="1000"/>
                                        <p:tgtEl>
                                          <p:spTgt spid="5"/>
                                        </p:tgtEl>
                                      </p:cBhvr>
                                    </p:animEffect>
                                  </p:childTnLst>
                                </p:cTn>
                              </p:par>
                              <p:par>
                                <p:cTn id="22" presetID="31" presetClass="entr" presetSubtype="0" fill="hold" nodeType="withEffect">
                                  <p:stCondLst>
                                    <p:cond delay="0"/>
                                  </p:stCondLst>
                                  <p:childTnLst>
                                    <p:set>
                                      <p:cBhvr>
                                        <p:cTn id="23" dur="1" fill="hold">
                                          <p:stCondLst>
                                            <p:cond delay="0"/>
                                          </p:stCondLst>
                                        </p:cTn>
                                        <p:tgtEl>
                                          <p:spTgt spid="3"/>
                                        </p:tgtEl>
                                        <p:attrNameLst>
                                          <p:attrName>style.visibility</p:attrName>
                                        </p:attrNameLst>
                                      </p:cBhvr>
                                      <p:to>
                                        <p:strVal val="visible"/>
                                      </p:to>
                                    </p:set>
                                    <p:anim calcmode="lin" valueType="num">
                                      <p:cBhvr>
                                        <p:cTn id="24" dur="1000" fill="hold"/>
                                        <p:tgtEl>
                                          <p:spTgt spid="3"/>
                                        </p:tgtEl>
                                        <p:attrNameLst>
                                          <p:attrName>ppt_w</p:attrName>
                                        </p:attrNameLst>
                                      </p:cBhvr>
                                      <p:tavLst>
                                        <p:tav tm="0">
                                          <p:val>
                                            <p:fltVal val="0"/>
                                          </p:val>
                                        </p:tav>
                                        <p:tav tm="100000">
                                          <p:val>
                                            <p:strVal val="#ppt_w"/>
                                          </p:val>
                                        </p:tav>
                                      </p:tavLst>
                                    </p:anim>
                                    <p:anim calcmode="lin" valueType="num">
                                      <p:cBhvr>
                                        <p:cTn id="25" dur="1000" fill="hold"/>
                                        <p:tgtEl>
                                          <p:spTgt spid="3"/>
                                        </p:tgtEl>
                                        <p:attrNameLst>
                                          <p:attrName>ppt_h</p:attrName>
                                        </p:attrNameLst>
                                      </p:cBhvr>
                                      <p:tavLst>
                                        <p:tav tm="0">
                                          <p:val>
                                            <p:fltVal val="0"/>
                                          </p:val>
                                        </p:tav>
                                        <p:tav tm="100000">
                                          <p:val>
                                            <p:strVal val="#ppt_h"/>
                                          </p:val>
                                        </p:tav>
                                      </p:tavLst>
                                    </p:anim>
                                    <p:anim calcmode="lin" valueType="num">
                                      <p:cBhvr>
                                        <p:cTn id="26" dur="1000" fill="hold"/>
                                        <p:tgtEl>
                                          <p:spTgt spid="3"/>
                                        </p:tgtEl>
                                        <p:attrNameLst>
                                          <p:attrName>style.rotation</p:attrName>
                                        </p:attrNameLst>
                                      </p:cBhvr>
                                      <p:tavLst>
                                        <p:tav tm="0">
                                          <p:val>
                                            <p:fltVal val="90"/>
                                          </p:val>
                                        </p:tav>
                                        <p:tav tm="100000">
                                          <p:val>
                                            <p:fltVal val="0"/>
                                          </p:val>
                                        </p:tav>
                                      </p:tavLst>
                                    </p:anim>
                                    <p:animEffect transition="in" filter="fade">
                                      <p:cBhvr>
                                        <p:cTn id="27" dur="1000"/>
                                        <p:tgtEl>
                                          <p:spTgt spid="3"/>
                                        </p:tgtEl>
                                      </p:cBhvr>
                                    </p:animEffect>
                                  </p:childTnLst>
                                </p:cTn>
                              </p:par>
                            </p:childTnLst>
                          </p:cTn>
                        </p:par>
                      </p:childTnLst>
                    </p:cTn>
                  </p:par>
                  <p:par>
                    <p:cTn id="28" fill="hold">
                      <p:stCondLst>
                        <p:cond delay="indefinite"/>
                      </p:stCondLst>
                      <p:childTnLst>
                        <p:par>
                          <p:cTn id="29" fill="hold">
                            <p:stCondLst>
                              <p:cond delay="0"/>
                            </p:stCondLst>
                            <p:childTnLst>
                              <p:par>
                                <p:cTn id="30" presetID="31"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 calcmode="lin" valueType="num">
                                      <p:cBhvr>
                                        <p:cTn id="32" dur="1000" fill="hold"/>
                                        <p:tgtEl>
                                          <p:spTgt spid="6"/>
                                        </p:tgtEl>
                                        <p:attrNameLst>
                                          <p:attrName>ppt_w</p:attrName>
                                        </p:attrNameLst>
                                      </p:cBhvr>
                                      <p:tavLst>
                                        <p:tav tm="0">
                                          <p:val>
                                            <p:fltVal val="0"/>
                                          </p:val>
                                        </p:tav>
                                        <p:tav tm="100000">
                                          <p:val>
                                            <p:strVal val="#ppt_w"/>
                                          </p:val>
                                        </p:tav>
                                      </p:tavLst>
                                    </p:anim>
                                    <p:anim calcmode="lin" valueType="num">
                                      <p:cBhvr>
                                        <p:cTn id="33" dur="1000" fill="hold"/>
                                        <p:tgtEl>
                                          <p:spTgt spid="6"/>
                                        </p:tgtEl>
                                        <p:attrNameLst>
                                          <p:attrName>ppt_h</p:attrName>
                                        </p:attrNameLst>
                                      </p:cBhvr>
                                      <p:tavLst>
                                        <p:tav tm="0">
                                          <p:val>
                                            <p:fltVal val="0"/>
                                          </p:val>
                                        </p:tav>
                                        <p:tav tm="100000">
                                          <p:val>
                                            <p:strVal val="#ppt_h"/>
                                          </p:val>
                                        </p:tav>
                                      </p:tavLst>
                                    </p:anim>
                                    <p:anim calcmode="lin" valueType="num">
                                      <p:cBhvr>
                                        <p:cTn id="34" dur="1000" fill="hold"/>
                                        <p:tgtEl>
                                          <p:spTgt spid="6"/>
                                        </p:tgtEl>
                                        <p:attrNameLst>
                                          <p:attrName>style.rotation</p:attrName>
                                        </p:attrNameLst>
                                      </p:cBhvr>
                                      <p:tavLst>
                                        <p:tav tm="0">
                                          <p:val>
                                            <p:fltVal val="90"/>
                                          </p:val>
                                        </p:tav>
                                        <p:tav tm="100000">
                                          <p:val>
                                            <p:fltVal val="0"/>
                                          </p:val>
                                        </p:tav>
                                      </p:tavLst>
                                    </p:anim>
                                    <p:animEffect transition="in" filter="fade">
                                      <p:cBhvr>
                                        <p:cTn id="35" dur="1000"/>
                                        <p:tgtEl>
                                          <p:spTgt spid="6"/>
                                        </p:tgtEl>
                                      </p:cBhvr>
                                    </p:animEffect>
                                  </p:childTnLst>
                                </p:cTn>
                              </p:par>
                              <p:par>
                                <p:cTn id="36" presetID="31" presetClass="entr" presetSubtype="0" fill="hold" grpId="0" nodeType="withEffect">
                                  <p:stCondLst>
                                    <p:cond delay="0"/>
                                  </p:stCondLst>
                                  <p:childTnLst>
                                    <p:set>
                                      <p:cBhvr>
                                        <p:cTn id="37" dur="1" fill="hold">
                                          <p:stCondLst>
                                            <p:cond delay="0"/>
                                          </p:stCondLst>
                                        </p:cTn>
                                        <p:tgtEl>
                                          <p:spTgt spid="7"/>
                                        </p:tgtEl>
                                        <p:attrNameLst>
                                          <p:attrName>style.visibility</p:attrName>
                                        </p:attrNameLst>
                                      </p:cBhvr>
                                      <p:to>
                                        <p:strVal val="visible"/>
                                      </p:to>
                                    </p:set>
                                    <p:anim calcmode="lin" valueType="num">
                                      <p:cBhvr>
                                        <p:cTn id="38" dur="1000" fill="hold"/>
                                        <p:tgtEl>
                                          <p:spTgt spid="7"/>
                                        </p:tgtEl>
                                        <p:attrNameLst>
                                          <p:attrName>ppt_w</p:attrName>
                                        </p:attrNameLst>
                                      </p:cBhvr>
                                      <p:tavLst>
                                        <p:tav tm="0">
                                          <p:val>
                                            <p:fltVal val="0"/>
                                          </p:val>
                                        </p:tav>
                                        <p:tav tm="100000">
                                          <p:val>
                                            <p:strVal val="#ppt_w"/>
                                          </p:val>
                                        </p:tav>
                                      </p:tavLst>
                                    </p:anim>
                                    <p:anim calcmode="lin" valueType="num">
                                      <p:cBhvr>
                                        <p:cTn id="39" dur="1000" fill="hold"/>
                                        <p:tgtEl>
                                          <p:spTgt spid="7"/>
                                        </p:tgtEl>
                                        <p:attrNameLst>
                                          <p:attrName>ppt_h</p:attrName>
                                        </p:attrNameLst>
                                      </p:cBhvr>
                                      <p:tavLst>
                                        <p:tav tm="0">
                                          <p:val>
                                            <p:fltVal val="0"/>
                                          </p:val>
                                        </p:tav>
                                        <p:tav tm="100000">
                                          <p:val>
                                            <p:strVal val="#ppt_h"/>
                                          </p:val>
                                        </p:tav>
                                      </p:tavLst>
                                    </p:anim>
                                    <p:anim calcmode="lin" valueType="num">
                                      <p:cBhvr>
                                        <p:cTn id="40" dur="1000" fill="hold"/>
                                        <p:tgtEl>
                                          <p:spTgt spid="7"/>
                                        </p:tgtEl>
                                        <p:attrNameLst>
                                          <p:attrName>style.rotation</p:attrName>
                                        </p:attrNameLst>
                                      </p:cBhvr>
                                      <p:tavLst>
                                        <p:tav tm="0">
                                          <p:val>
                                            <p:fltVal val="90"/>
                                          </p:val>
                                        </p:tav>
                                        <p:tav tm="100000">
                                          <p:val>
                                            <p:fltVal val="0"/>
                                          </p:val>
                                        </p:tav>
                                      </p:tavLst>
                                    </p:anim>
                                    <p:animEffect transition="in" filter="fade">
                                      <p:cBhvr>
                                        <p:cTn id="41" dur="1000"/>
                                        <p:tgtEl>
                                          <p:spTgt spid="7"/>
                                        </p:tgtEl>
                                      </p:cBhvr>
                                    </p:animEffect>
                                  </p:childTnLst>
                                </p:cTn>
                              </p:par>
                              <p:par>
                                <p:cTn id="42" presetID="31" presetClass="entr" presetSubtype="0" fill="hold" grpId="0" nodeType="withEffect">
                                  <p:stCondLst>
                                    <p:cond delay="0"/>
                                  </p:stCondLst>
                                  <p:childTnLst>
                                    <p:set>
                                      <p:cBhvr>
                                        <p:cTn id="43" dur="1" fill="hold">
                                          <p:stCondLst>
                                            <p:cond delay="0"/>
                                          </p:stCondLst>
                                        </p:cTn>
                                        <p:tgtEl>
                                          <p:spTgt spid="8"/>
                                        </p:tgtEl>
                                        <p:attrNameLst>
                                          <p:attrName>style.visibility</p:attrName>
                                        </p:attrNameLst>
                                      </p:cBhvr>
                                      <p:to>
                                        <p:strVal val="visible"/>
                                      </p:to>
                                    </p:set>
                                    <p:anim calcmode="lin" valueType="num">
                                      <p:cBhvr>
                                        <p:cTn id="44" dur="1000" fill="hold"/>
                                        <p:tgtEl>
                                          <p:spTgt spid="8"/>
                                        </p:tgtEl>
                                        <p:attrNameLst>
                                          <p:attrName>ppt_w</p:attrName>
                                        </p:attrNameLst>
                                      </p:cBhvr>
                                      <p:tavLst>
                                        <p:tav tm="0">
                                          <p:val>
                                            <p:fltVal val="0"/>
                                          </p:val>
                                        </p:tav>
                                        <p:tav tm="100000">
                                          <p:val>
                                            <p:strVal val="#ppt_w"/>
                                          </p:val>
                                        </p:tav>
                                      </p:tavLst>
                                    </p:anim>
                                    <p:anim calcmode="lin" valueType="num">
                                      <p:cBhvr>
                                        <p:cTn id="45" dur="1000" fill="hold"/>
                                        <p:tgtEl>
                                          <p:spTgt spid="8"/>
                                        </p:tgtEl>
                                        <p:attrNameLst>
                                          <p:attrName>ppt_h</p:attrName>
                                        </p:attrNameLst>
                                      </p:cBhvr>
                                      <p:tavLst>
                                        <p:tav tm="0">
                                          <p:val>
                                            <p:fltVal val="0"/>
                                          </p:val>
                                        </p:tav>
                                        <p:tav tm="100000">
                                          <p:val>
                                            <p:strVal val="#ppt_h"/>
                                          </p:val>
                                        </p:tav>
                                      </p:tavLst>
                                    </p:anim>
                                    <p:anim calcmode="lin" valueType="num">
                                      <p:cBhvr>
                                        <p:cTn id="46" dur="1000" fill="hold"/>
                                        <p:tgtEl>
                                          <p:spTgt spid="8"/>
                                        </p:tgtEl>
                                        <p:attrNameLst>
                                          <p:attrName>style.rotation</p:attrName>
                                        </p:attrNameLst>
                                      </p:cBhvr>
                                      <p:tavLst>
                                        <p:tav tm="0">
                                          <p:val>
                                            <p:fltVal val="90"/>
                                          </p:val>
                                        </p:tav>
                                        <p:tav tm="100000">
                                          <p:val>
                                            <p:fltVal val="0"/>
                                          </p:val>
                                        </p:tav>
                                      </p:tavLst>
                                    </p:anim>
                                    <p:animEffect transition="in" filter="fade">
                                      <p:cBhvr>
                                        <p:cTn id="47"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p:bldP spid="7" grpId="0"/>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50969" y="1524000"/>
            <a:ext cx="3835831" cy="4114800"/>
          </a:xfrm>
          <a:prstGeom prst="rect">
            <a:avLst/>
          </a:prstGeom>
        </p:spPr>
      </p:pic>
      <p:sp>
        <p:nvSpPr>
          <p:cNvPr id="6" name="TextBox 5"/>
          <p:cNvSpPr txBox="1"/>
          <p:nvPr/>
        </p:nvSpPr>
        <p:spPr>
          <a:xfrm>
            <a:off x="339764" y="2027128"/>
            <a:ext cx="4079835" cy="3108543"/>
          </a:xfrm>
          <a:prstGeom prst="rect">
            <a:avLst/>
          </a:prstGeom>
          <a:noFill/>
          <a:ln>
            <a:solidFill>
              <a:schemeClr val="accent6"/>
            </a:solidFill>
          </a:ln>
        </p:spPr>
        <p:txBody>
          <a:bodyPr wrap="none" rtlCol="0">
            <a:spAutoFit/>
          </a:bodyPr>
          <a:lstStyle/>
          <a:p>
            <a:r>
              <a:rPr lang="en-US" sz="2800" b="1" dirty="0">
                <a:latin typeface="Times New Roman" pitchFamily="18" charset="0"/>
                <a:cs typeface="Times New Roman" pitchFamily="18" charset="0"/>
              </a:rPr>
              <a:t>Sri Lanka measures </a:t>
            </a:r>
            <a:endParaRPr lang="en-US" sz="2800" b="1" dirty="0" smtClean="0">
              <a:latin typeface="Times New Roman" pitchFamily="18" charset="0"/>
              <a:cs typeface="Times New Roman" pitchFamily="18" charset="0"/>
            </a:endParaRPr>
          </a:p>
          <a:p>
            <a:r>
              <a:rPr lang="en-US" sz="2800" b="1" dirty="0" smtClean="0">
                <a:latin typeface="Times New Roman" pitchFamily="18" charset="0"/>
                <a:cs typeface="Times New Roman" pitchFamily="18" charset="0"/>
              </a:rPr>
              <a:t>about 415 kilometres </a:t>
            </a:r>
          </a:p>
          <a:p>
            <a:r>
              <a:rPr lang="en-US" sz="2800" b="1" dirty="0" smtClean="0">
                <a:latin typeface="Times New Roman" pitchFamily="18" charset="0"/>
                <a:cs typeface="Times New Roman" pitchFamily="18" charset="0"/>
              </a:rPr>
              <a:t>from north to south. </a:t>
            </a:r>
          </a:p>
          <a:p>
            <a:r>
              <a:rPr lang="en-US" sz="2800" b="1" dirty="0" smtClean="0">
                <a:latin typeface="Times New Roman" pitchFamily="18" charset="0"/>
                <a:cs typeface="Times New Roman" pitchFamily="18" charset="0"/>
              </a:rPr>
              <a:t>22o kilometres from</a:t>
            </a:r>
          </a:p>
          <a:p>
            <a:r>
              <a:rPr lang="en-US" sz="2800" b="1" dirty="0" smtClean="0">
                <a:latin typeface="Times New Roman" pitchFamily="18" charset="0"/>
                <a:cs typeface="Times New Roman" pitchFamily="18" charset="0"/>
              </a:rPr>
              <a:t>east </a:t>
            </a:r>
            <a:r>
              <a:rPr lang="en-US" sz="2800" b="1" dirty="0">
                <a:latin typeface="Times New Roman" pitchFamily="18" charset="0"/>
                <a:cs typeface="Times New Roman" pitchFamily="18" charset="0"/>
              </a:rPr>
              <a:t>to </a:t>
            </a:r>
            <a:r>
              <a:rPr lang="en-US" sz="2800" b="1" dirty="0" smtClean="0">
                <a:latin typeface="Times New Roman" pitchFamily="18" charset="0"/>
                <a:cs typeface="Times New Roman" pitchFamily="18" charset="0"/>
              </a:rPr>
              <a:t>west </a:t>
            </a:r>
            <a:r>
              <a:rPr lang="en-US" sz="2800" b="1" dirty="0">
                <a:latin typeface="Times New Roman" pitchFamily="18" charset="0"/>
                <a:cs typeface="Times New Roman" pitchFamily="18" charset="0"/>
              </a:rPr>
              <a:t>and total </a:t>
            </a:r>
            <a:endParaRPr lang="en-US" sz="2800" b="1" dirty="0" smtClean="0">
              <a:latin typeface="Times New Roman" pitchFamily="18" charset="0"/>
              <a:cs typeface="Times New Roman" pitchFamily="18" charset="0"/>
            </a:endParaRPr>
          </a:p>
          <a:p>
            <a:r>
              <a:rPr lang="en-US" sz="2800" b="1" dirty="0" smtClean="0">
                <a:latin typeface="Times New Roman" pitchFamily="18" charset="0"/>
                <a:cs typeface="Times New Roman" pitchFamily="18" charset="0"/>
              </a:rPr>
              <a:t>land area </a:t>
            </a:r>
            <a:r>
              <a:rPr lang="en-US" sz="2800" b="1" dirty="0">
                <a:latin typeface="Times New Roman" pitchFamily="18" charset="0"/>
                <a:cs typeface="Times New Roman" pitchFamily="18" charset="0"/>
              </a:rPr>
              <a:t>of </a:t>
            </a:r>
            <a:r>
              <a:rPr lang="en-US" sz="2800" b="1" dirty="0" smtClean="0">
                <a:latin typeface="Times New Roman" pitchFamily="18" charset="0"/>
                <a:cs typeface="Times New Roman" pitchFamily="18" charset="0"/>
              </a:rPr>
              <a:t>about </a:t>
            </a:r>
          </a:p>
          <a:p>
            <a:r>
              <a:rPr lang="en-US" sz="2800" b="1" dirty="0" smtClean="0">
                <a:latin typeface="Times New Roman" pitchFamily="18" charset="0"/>
                <a:cs typeface="Times New Roman" pitchFamily="18" charset="0"/>
              </a:rPr>
              <a:t>65,600 square kilometres.</a:t>
            </a:r>
            <a:endParaRPr lang="en-US" sz="2800" b="1" dirty="0">
              <a:latin typeface="Times New Roman" pitchFamily="18" charset="0"/>
              <a:cs typeface="Times New Roman" pitchFamily="18" charset="0"/>
            </a:endParaRPr>
          </a:p>
        </p:txBody>
      </p:sp>
      <p:sp>
        <p:nvSpPr>
          <p:cNvPr id="7" name="TextBox 6"/>
          <p:cNvSpPr txBox="1"/>
          <p:nvPr/>
        </p:nvSpPr>
        <p:spPr>
          <a:xfrm>
            <a:off x="2351248" y="522124"/>
            <a:ext cx="4303358" cy="584775"/>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en-US" sz="3200" b="1" dirty="0" smtClean="0">
                <a:effectLst>
                  <a:outerShdw blurRad="38100" dist="38100" dir="2700000" algn="tl">
                    <a:srgbClr val="000000">
                      <a:alpha val="43137"/>
                    </a:srgbClr>
                  </a:outerShdw>
                </a:effectLst>
                <a:latin typeface="Times New Roman" pitchFamily="18" charset="0"/>
                <a:cs typeface="Times New Roman" pitchFamily="18" charset="0"/>
              </a:rPr>
              <a:t>Land area of Sri Lanka</a:t>
            </a:r>
            <a:endParaRPr lang="en-US" sz="3200" b="1" dirty="0">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3040863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par>
                                <p:cTn id="13" presetID="14" presetClass="entr" presetSubtype="1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randombar(horizontal)">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1143000"/>
            <a:ext cx="6096000" cy="3810000"/>
          </a:xfrm>
          <a:prstGeom prst="rect">
            <a:avLst/>
          </a:prstGeom>
          <a:ln>
            <a:solidFill>
              <a:schemeClr val="accent6"/>
            </a:solidFill>
          </a:ln>
        </p:spPr>
      </p:pic>
      <p:sp>
        <p:nvSpPr>
          <p:cNvPr id="3" name="TextBox 2"/>
          <p:cNvSpPr txBox="1"/>
          <p:nvPr/>
        </p:nvSpPr>
        <p:spPr>
          <a:xfrm>
            <a:off x="2514385" y="304800"/>
            <a:ext cx="4410182" cy="584775"/>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en-US" sz="3200" b="1" dirty="0" smtClean="0">
                <a:effectLst>
                  <a:outerShdw blurRad="38100" dist="38100" dir="2700000" algn="tl">
                    <a:srgbClr val="000000">
                      <a:alpha val="43137"/>
                    </a:srgbClr>
                  </a:outerShdw>
                </a:effectLst>
                <a:latin typeface="Times New Roman" pitchFamily="18" charset="0"/>
                <a:cs typeface="Times New Roman" pitchFamily="18" charset="0"/>
              </a:rPr>
              <a:t>Population of Sri Lanka</a:t>
            </a:r>
            <a:endParaRPr lang="en-US" sz="32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4" name="TextBox 3"/>
          <p:cNvSpPr txBox="1"/>
          <p:nvPr/>
        </p:nvSpPr>
        <p:spPr>
          <a:xfrm>
            <a:off x="76200" y="5472751"/>
            <a:ext cx="8991600" cy="923330"/>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2700" dirty="0" smtClean="0">
                <a:latin typeface="Times New Roman" pitchFamily="18" charset="0"/>
                <a:cs typeface="Times New Roman" pitchFamily="18" charset="0"/>
              </a:rPr>
              <a:t>There are about 20 millions people in Sri Lanka. Sri Lanka </a:t>
            </a:r>
          </a:p>
          <a:p>
            <a:r>
              <a:rPr lang="en-US" sz="2700" dirty="0" smtClean="0">
                <a:latin typeface="Times New Roman" pitchFamily="18" charset="0"/>
                <a:cs typeface="Times New Roman" pitchFamily="18" charset="0"/>
              </a:rPr>
              <a:t>is a multi – religious, multi – racial and multi – lingual country. </a:t>
            </a:r>
            <a:endParaRPr lang="en-US" sz="2700" dirty="0">
              <a:latin typeface="Times New Roman" pitchFamily="18" charset="0"/>
              <a:cs typeface="Times New Roman" pitchFamily="18" charset="0"/>
            </a:endParaRPr>
          </a:p>
        </p:txBody>
      </p:sp>
    </p:spTree>
    <p:extLst>
      <p:ext uri="{BB962C8B-B14F-4D97-AF65-F5344CB8AC3E}">
        <p14:creationId xmlns:p14="http://schemas.microsoft.com/office/powerpoint/2010/main" val="2203779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down)">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p:nvPr>
            <p:extLst>
              <p:ext uri="{D42A27DB-BD31-4B8C-83A1-F6EECF244321}">
                <p14:modId xmlns:p14="http://schemas.microsoft.com/office/powerpoint/2010/main" val="1308193793"/>
              </p:ext>
            </p:extLst>
          </p:nvPr>
        </p:nvGraphicFramePr>
        <p:xfrm>
          <a:off x="1447800" y="2057400"/>
          <a:ext cx="6629400" cy="419100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2286000" y="602186"/>
            <a:ext cx="4742004" cy="584775"/>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en-US" sz="3200" b="1" dirty="0">
                <a:effectLst>
                  <a:outerShdw blurRad="38100" dist="38100" dir="2700000" algn="tl">
                    <a:srgbClr val="000000">
                      <a:alpha val="43137"/>
                    </a:srgbClr>
                  </a:outerShdw>
                </a:effectLst>
                <a:latin typeface="Times New Roman" pitchFamily="18" charset="0"/>
                <a:cs typeface="Times New Roman" pitchFamily="18" charset="0"/>
              </a:rPr>
              <a:t>Religion based </a:t>
            </a:r>
            <a:r>
              <a:rPr lang="en-US" sz="3200" b="1" dirty="0" smtClean="0">
                <a:effectLst>
                  <a:outerShdw blurRad="38100" dist="38100" dir="2700000" algn="tl">
                    <a:srgbClr val="000000">
                      <a:alpha val="43137"/>
                    </a:srgbClr>
                  </a:outerShdw>
                </a:effectLst>
                <a:latin typeface="Times New Roman" pitchFamily="18" charset="0"/>
                <a:cs typeface="Times New Roman" pitchFamily="18" charset="0"/>
              </a:rPr>
              <a:t>population</a:t>
            </a:r>
            <a:endParaRPr lang="en-US" sz="3200" b="1" dirty="0">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1688970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heel(1)">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429000" y="457200"/>
            <a:ext cx="2027478" cy="584775"/>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en-US" sz="3200" b="1" dirty="0" smtClean="0">
                <a:effectLst>
                  <a:outerShdw blurRad="38100" dist="38100" dir="2700000" algn="tl">
                    <a:srgbClr val="000000">
                      <a:alpha val="43137"/>
                    </a:srgbClr>
                  </a:outerShdw>
                </a:effectLst>
                <a:latin typeface="Times New Roman" pitchFamily="18" charset="0"/>
                <a:cs typeface="Times New Roman" pitchFamily="18" charset="0"/>
              </a:rPr>
              <a:t>Pair Work</a:t>
            </a:r>
            <a:endParaRPr lang="en-US" sz="32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TextBox 2"/>
          <p:cNvSpPr txBox="1"/>
          <p:nvPr/>
        </p:nvSpPr>
        <p:spPr>
          <a:xfrm>
            <a:off x="7660933" y="334088"/>
            <a:ext cx="1107997" cy="830997"/>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pPr algn="ctr"/>
            <a:r>
              <a:rPr lang="en-US" sz="2400" b="1" dirty="0" smtClean="0">
                <a:effectLst>
                  <a:outerShdw blurRad="38100" dist="38100" dir="2700000" algn="tl">
                    <a:srgbClr val="000000">
                      <a:alpha val="43137"/>
                    </a:srgbClr>
                  </a:outerShdw>
                </a:effectLst>
                <a:latin typeface="Times New Roman" pitchFamily="18" charset="0"/>
                <a:cs typeface="Times New Roman" pitchFamily="18" charset="0"/>
              </a:rPr>
              <a:t>06</a:t>
            </a:r>
          </a:p>
          <a:p>
            <a:pPr algn="ctr"/>
            <a:r>
              <a:rPr lang="en-US" sz="2400" b="1" dirty="0" smtClean="0">
                <a:effectLst>
                  <a:outerShdw blurRad="38100" dist="38100" dir="2700000" algn="tl">
                    <a:srgbClr val="000000">
                      <a:alpha val="43137"/>
                    </a:srgbClr>
                  </a:outerShdw>
                </a:effectLst>
                <a:latin typeface="Times New Roman" pitchFamily="18" charset="0"/>
                <a:cs typeface="Times New Roman" pitchFamily="18" charset="0"/>
              </a:rPr>
              <a:t>minute</a:t>
            </a:r>
            <a:endParaRPr lang="en-US" sz="24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4" name="TextBox 3"/>
          <p:cNvSpPr txBox="1"/>
          <p:nvPr/>
        </p:nvSpPr>
        <p:spPr>
          <a:xfrm>
            <a:off x="421080" y="2866197"/>
            <a:ext cx="5008102" cy="523220"/>
          </a:xfrm>
          <a:prstGeom prst="rect">
            <a:avLst/>
          </a:prstGeom>
          <a:noFill/>
        </p:spPr>
        <p:txBody>
          <a:bodyPr wrap="none" rtlCol="0">
            <a:spAutoFit/>
          </a:bodyPr>
          <a:lstStyle/>
          <a:p>
            <a:r>
              <a:rPr lang="en-US" sz="2800" dirty="0" smtClean="0">
                <a:latin typeface="Times New Roman" pitchFamily="18" charset="0"/>
                <a:cs typeface="Times New Roman" pitchFamily="18" charset="0"/>
              </a:rPr>
              <a:t>Answer the following questions? </a:t>
            </a:r>
            <a:endParaRPr lang="en-US" sz="2800" dirty="0">
              <a:latin typeface="Times New Roman" pitchFamily="18" charset="0"/>
              <a:cs typeface="Times New Roman" pitchFamily="18" charset="0"/>
            </a:endParaRPr>
          </a:p>
        </p:txBody>
      </p:sp>
      <p:sp>
        <p:nvSpPr>
          <p:cNvPr id="5" name="TextBox 4"/>
          <p:cNvSpPr txBox="1"/>
          <p:nvPr/>
        </p:nvSpPr>
        <p:spPr>
          <a:xfrm>
            <a:off x="360930" y="3733800"/>
            <a:ext cx="8442119" cy="1292662"/>
          </a:xfrm>
          <a:prstGeom prst="rect">
            <a:avLst/>
          </a:prstGeom>
          <a:noFill/>
        </p:spPr>
        <p:txBody>
          <a:bodyPr wrap="none" rtlCol="0">
            <a:spAutoFit/>
          </a:bodyPr>
          <a:lstStyle/>
          <a:p>
            <a:pPr marL="342900" indent="-342900">
              <a:buAutoNum type="arabicPeriod"/>
            </a:pPr>
            <a:r>
              <a:rPr lang="en-US" sz="2600" dirty="0" smtClean="0">
                <a:latin typeface="Times New Roman" pitchFamily="18" charset="0"/>
                <a:cs typeface="Times New Roman" pitchFamily="18" charset="0"/>
              </a:rPr>
              <a:t>Which country is called the teardrop of The Indian Ocean? </a:t>
            </a:r>
          </a:p>
          <a:p>
            <a:pPr marL="342900" indent="-342900">
              <a:buAutoNum type="arabicPeriod"/>
            </a:pPr>
            <a:r>
              <a:rPr lang="en-US" sz="2600" dirty="0" smtClean="0">
                <a:latin typeface="Times New Roman" pitchFamily="18" charset="0"/>
                <a:cs typeface="Times New Roman" pitchFamily="18" charset="0"/>
              </a:rPr>
              <a:t>How many religious group live in Sri Lanka?</a:t>
            </a:r>
          </a:p>
          <a:p>
            <a:pPr marL="342900" indent="-342900">
              <a:buAutoNum type="arabicPeriod"/>
            </a:pPr>
            <a:r>
              <a:rPr lang="en-US" sz="2600" dirty="0" smtClean="0">
                <a:latin typeface="Times New Roman" pitchFamily="18" charset="0"/>
                <a:cs typeface="Times New Roman" pitchFamily="18" charset="0"/>
              </a:rPr>
              <a:t>In which Hindu epic mentioned about Sri Lanka? </a:t>
            </a:r>
            <a:endParaRPr lang="en-US" sz="2600" dirty="0">
              <a:latin typeface="Times New Roman" pitchFamily="18" charset="0"/>
              <a:cs typeface="Times New Roman" pitchFamily="18" charset="0"/>
            </a:endParaRPr>
          </a:p>
        </p:txBody>
      </p:sp>
      <p:sp>
        <p:nvSpPr>
          <p:cNvPr id="6" name="Oval 5"/>
          <p:cNvSpPr/>
          <p:nvPr/>
        </p:nvSpPr>
        <p:spPr>
          <a:xfrm>
            <a:off x="421080" y="152400"/>
            <a:ext cx="2133600" cy="1981200"/>
          </a:xfrm>
          <a:prstGeom prst="ellipse">
            <a:avLst/>
          </a:prstGeom>
          <a:blipFill dpi="0" rotWithShape="1">
            <a:blip r:embed="rId3">
              <a:extLst>
                <a:ext uri="{28A0092B-C50C-407E-A947-70E740481C1C}">
                  <a14:useLocalDpi xmlns:a14="http://schemas.microsoft.com/office/drawing/2010/main" val="0"/>
                </a:ext>
              </a:extLst>
            </a:blip>
            <a:srcRect/>
            <a:stretch>
              <a:fillRect/>
            </a:stretch>
          </a:blip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95978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wipe(down)">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grpId="0" nodeType="clickEffect">
                                  <p:stCondLst>
                                    <p:cond delay="0"/>
                                  </p:stCondLst>
                                  <p:childTnLst>
                                    <p:set>
                                      <p:cBhvr>
                                        <p:cTn id="22" dur="1" fill="hold">
                                          <p:stCondLst>
                                            <p:cond delay="0"/>
                                          </p:stCondLst>
                                        </p:cTn>
                                        <p:tgtEl>
                                          <p:spTgt spid="5">
                                            <p:txEl>
                                              <p:pRg st="0" end="0"/>
                                            </p:txEl>
                                          </p:spTgt>
                                        </p:tgtEl>
                                        <p:attrNameLst>
                                          <p:attrName>style.visibility</p:attrName>
                                        </p:attrNameLst>
                                      </p:cBhvr>
                                      <p:to>
                                        <p:strVal val="visible"/>
                                      </p:to>
                                    </p:set>
                                    <p:anim calcmode="lin" valueType="num">
                                      <p:cBhvr>
                                        <p:cTn id="23"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24" dur="500" fill="hold"/>
                                        <p:tgtEl>
                                          <p:spTgt spid="5">
                                            <p:txEl>
                                              <p:pRg st="0" end="0"/>
                                            </p:txEl>
                                          </p:spTgt>
                                        </p:tgtEl>
                                        <p:attrNameLst>
                                          <p:attrName>ppt_h</p:attrName>
                                        </p:attrNameLst>
                                      </p:cBhvr>
                                      <p:tavLst>
                                        <p:tav tm="0">
                                          <p:val>
                                            <p:fltVal val="0"/>
                                          </p:val>
                                        </p:tav>
                                        <p:tav tm="100000">
                                          <p:val>
                                            <p:strVal val="#ppt_h"/>
                                          </p:val>
                                        </p:tav>
                                      </p:tavLst>
                                    </p:anim>
                                    <p:animEffect transition="in" filter="fade">
                                      <p:cBhvr>
                                        <p:cTn id="25" dur="500"/>
                                        <p:tgtEl>
                                          <p:spTgt spid="5">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grpId="0" nodeType="clickEffect">
                                  <p:stCondLst>
                                    <p:cond delay="0"/>
                                  </p:stCondLst>
                                  <p:childTnLst>
                                    <p:set>
                                      <p:cBhvr>
                                        <p:cTn id="29" dur="1" fill="hold">
                                          <p:stCondLst>
                                            <p:cond delay="0"/>
                                          </p:stCondLst>
                                        </p:cTn>
                                        <p:tgtEl>
                                          <p:spTgt spid="5">
                                            <p:txEl>
                                              <p:pRg st="1" end="1"/>
                                            </p:txEl>
                                          </p:spTgt>
                                        </p:tgtEl>
                                        <p:attrNameLst>
                                          <p:attrName>style.visibility</p:attrName>
                                        </p:attrNameLst>
                                      </p:cBhvr>
                                      <p:to>
                                        <p:strVal val="visible"/>
                                      </p:to>
                                    </p:set>
                                    <p:anim calcmode="lin" valueType="num">
                                      <p:cBhvr>
                                        <p:cTn id="30" dur="500" fill="hold"/>
                                        <p:tgtEl>
                                          <p:spTgt spid="5">
                                            <p:txEl>
                                              <p:pRg st="1" end="1"/>
                                            </p:txEl>
                                          </p:spTgt>
                                        </p:tgtEl>
                                        <p:attrNameLst>
                                          <p:attrName>ppt_w</p:attrName>
                                        </p:attrNameLst>
                                      </p:cBhvr>
                                      <p:tavLst>
                                        <p:tav tm="0">
                                          <p:val>
                                            <p:fltVal val="0"/>
                                          </p:val>
                                        </p:tav>
                                        <p:tav tm="100000">
                                          <p:val>
                                            <p:strVal val="#ppt_w"/>
                                          </p:val>
                                        </p:tav>
                                      </p:tavLst>
                                    </p:anim>
                                    <p:anim calcmode="lin" valueType="num">
                                      <p:cBhvr>
                                        <p:cTn id="31" dur="500" fill="hold"/>
                                        <p:tgtEl>
                                          <p:spTgt spid="5">
                                            <p:txEl>
                                              <p:pRg st="1" end="1"/>
                                            </p:txEl>
                                          </p:spTgt>
                                        </p:tgtEl>
                                        <p:attrNameLst>
                                          <p:attrName>ppt_h</p:attrName>
                                        </p:attrNameLst>
                                      </p:cBhvr>
                                      <p:tavLst>
                                        <p:tav tm="0">
                                          <p:val>
                                            <p:fltVal val="0"/>
                                          </p:val>
                                        </p:tav>
                                        <p:tav tm="100000">
                                          <p:val>
                                            <p:strVal val="#ppt_h"/>
                                          </p:val>
                                        </p:tav>
                                      </p:tavLst>
                                    </p:anim>
                                    <p:animEffect transition="in" filter="fade">
                                      <p:cBhvr>
                                        <p:cTn id="32" dur="500"/>
                                        <p:tgtEl>
                                          <p:spTgt spid="5">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5">
                                            <p:txEl>
                                              <p:pRg st="2" end="2"/>
                                            </p:txEl>
                                          </p:spTgt>
                                        </p:tgtEl>
                                        <p:attrNameLst>
                                          <p:attrName>style.visibility</p:attrName>
                                        </p:attrNameLst>
                                      </p:cBhvr>
                                      <p:to>
                                        <p:strVal val="visible"/>
                                      </p:to>
                                    </p:set>
                                    <p:anim calcmode="lin" valueType="num">
                                      <p:cBhvr>
                                        <p:cTn id="37" dur="500" fill="hold"/>
                                        <p:tgtEl>
                                          <p:spTgt spid="5">
                                            <p:txEl>
                                              <p:pRg st="2" end="2"/>
                                            </p:txEl>
                                          </p:spTgt>
                                        </p:tgtEl>
                                        <p:attrNameLst>
                                          <p:attrName>ppt_w</p:attrName>
                                        </p:attrNameLst>
                                      </p:cBhvr>
                                      <p:tavLst>
                                        <p:tav tm="0">
                                          <p:val>
                                            <p:fltVal val="0"/>
                                          </p:val>
                                        </p:tav>
                                        <p:tav tm="100000">
                                          <p:val>
                                            <p:strVal val="#ppt_w"/>
                                          </p:val>
                                        </p:tav>
                                      </p:tavLst>
                                    </p:anim>
                                    <p:anim calcmode="lin" valueType="num">
                                      <p:cBhvr>
                                        <p:cTn id="38" dur="500" fill="hold"/>
                                        <p:tgtEl>
                                          <p:spTgt spid="5">
                                            <p:txEl>
                                              <p:pRg st="2" end="2"/>
                                            </p:txEl>
                                          </p:spTgt>
                                        </p:tgtEl>
                                        <p:attrNameLst>
                                          <p:attrName>ppt_h</p:attrName>
                                        </p:attrNameLst>
                                      </p:cBhvr>
                                      <p:tavLst>
                                        <p:tav tm="0">
                                          <p:val>
                                            <p:fltVal val="0"/>
                                          </p:val>
                                        </p:tav>
                                        <p:tav tm="100000">
                                          <p:val>
                                            <p:strVal val="#ppt_h"/>
                                          </p:val>
                                        </p:tav>
                                      </p:tavLst>
                                    </p:anim>
                                    <p:animEffect transition="in" filter="fade">
                                      <p:cBhvr>
                                        <p:cTn id="39"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p:bldP spid="5" grpId="0" build="p"/>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33600" y="602186"/>
            <a:ext cx="5146537" cy="584775"/>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en-US" sz="3200" b="1" dirty="0" smtClean="0">
                <a:effectLst>
                  <a:outerShdw blurRad="38100" dist="38100" dir="2700000" algn="tl">
                    <a:srgbClr val="000000">
                      <a:alpha val="43137"/>
                    </a:srgbClr>
                  </a:outerShdw>
                </a:effectLst>
                <a:latin typeface="Times New Roman" pitchFamily="18" charset="0"/>
                <a:cs typeface="Times New Roman" pitchFamily="18" charset="0"/>
              </a:rPr>
              <a:t>Ethnic groups in Sri Lanka</a:t>
            </a:r>
            <a:endParaRPr lang="en-US" sz="32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4" name="Rectangle 3"/>
          <p:cNvSpPr/>
          <p:nvPr/>
        </p:nvSpPr>
        <p:spPr>
          <a:xfrm>
            <a:off x="381000" y="1447800"/>
            <a:ext cx="2514600" cy="2362200"/>
          </a:xfrm>
          <a:prstGeom prst="rect">
            <a:avLst/>
          </a:prstGeom>
          <a:blipFill dpi="0" rotWithShape="1">
            <a:blip r:embed="rId2">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3276600" y="1447800"/>
            <a:ext cx="2514600" cy="2362200"/>
          </a:xfrm>
          <a:prstGeom prst="rect">
            <a:avLst/>
          </a:prstGeom>
          <a:blipFill dpi="0" rotWithShape="1">
            <a:blip r:embed="rId3">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6172200" y="1447800"/>
            <a:ext cx="2514600" cy="2362200"/>
          </a:xfrm>
          <a:prstGeom prst="rect">
            <a:avLst/>
          </a:prstGeom>
          <a:blipFill dpi="0" rotWithShape="1">
            <a:blip r:embed="rId4">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381000" y="4038600"/>
            <a:ext cx="2514600" cy="2362200"/>
          </a:xfrm>
          <a:prstGeom prst="rect">
            <a:avLst/>
          </a:prstGeom>
          <a:blipFill dpi="0" rotWithShape="1">
            <a:blip r:embed="rId5">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3423821" y="4373314"/>
            <a:ext cx="5262979" cy="1692771"/>
          </a:xfrm>
          <a:prstGeom prst="rect">
            <a:avLst/>
          </a:prstGeom>
          <a:noFill/>
        </p:spPr>
        <p:txBody>
          <a:bodyPr wrap="none" rtlCol="0">
            <a:spAutoFit/>
          </a:bodyPr>
          <a:lstStyle/>
          <a:p>
            <a:r>
              <a:rPr lang="en-US" sz="2600" dirty="0" smtClean="0">
                <a:latin typeface="Times New Roman" pitchFamily="18" charset="0"/>
                <a:cs typeface="Times New Roman" pitchFamily="18" charset="0"/>
              </a:rPr>
              <a:t>There are four major ethnic groups in </a:t>
            </a:r>
          </a:p>
          <a:p>
            <a:r>
              <a:rPr lang="en-US" sz="2600" dirty="0" smtClean="0">
                <a:latin typeface="Times New Roman" pitchFamily="18" charset="0"/>
                <a:cs typeface="Times New Roman" pitchFamily="18" charset="0"/>
              </a:rPr>
              <a:t>Sri Lanka. They are the Sinhalese, </a:t>
            </a:r>
          </a:p>
          <a:p>
            <a:r>
              <a:rPr lang="en-US" sz="2600" dirty="0" smtClean="0">
                <a:latin typeface="Times New Roman" pitchFamily="18" charset="0"/>
                <a:cs typeface="Times New Roman" pitchFamily="18" charset="0"/>
              </a:rPr>
              <a:t>Sri Lankan Tamils, Indian Tamils and </a:t>
            </a:r>
          </a:p>
          <a:p>
            <a:r>
              <a:rPr lang="en-US" sz="2600" dirty="0" smtClean="0">
                <a:latin typeface="Times New Roman" pitchFamily="18" charset="0"/>
                <a:cs typeface="Times New Roman" pitchFamily="18" charset="0"/>
              </a:rPr>
              <a:t>Sri Lankan Moors or Muslims.  </a:t>
            </a:r>
            <a:endParaRPr lang="en-US" sz="2600" dirty="0">
              <a:latin typeface="Times New Roman" pitchFamily="18" charset="0"/>
              <a:cs typeface="Times New Roman" pitchFamily="18" charset="0"/>
            </a:endParaRPr>
          </a:p>
        </p:txBody>
      </p:sp>
    </p:spTree>
    <p:extLst>
      <p:ext uri="{BB962C8B-B14F-4D97-AF65-F5344CB8AC3E}">
        <p14:creationId xmlns:p14="http://schemas.microsoft.com/office/powerpoint/2010/main" val="1607575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1000" fill="hold"/>
                                        <p:tgtEl>
                                          <p:spTgt spid="4"/>
                                        </p:tgtEl>
                                        <p:attrNameLst>
                                          <p:attrName>ppt_w</p:attrName>
                                        </p:attrNameLst>
                                      </p:cBhvr>
                                      <p:tavLst>
                                        <p:tav tm="0">
                                          <p:val>
                                            <p:fltVal val="0"/>
                                          </p:val>
                                        </p:tav>
                                        <p:tav tm="100000">
                                          <p:val>
                                            <p:strVal val="#ppt_w"/>
                                          </p:val>
                                        </p:tav>
                                      </p:tavLst>
                                    </p:anim>
                                    <p:anim calcmode="lin" valueType="num">
                                      <p:cBhvr>
                                        <p:cTn id="13" dur="1000" fill="hold"/>
                                        <p:tgtEl>
                                          <p:spTgt spid="4"/>
                                        </p:tgtEl>
                                        <p:attrNameLst>
                                          <p:attrName>ppt_h</p:attrName>
                                        </p:attrNameLst>
                                      </p:cBhvr>
                                      <p:tavLst>
                                        <p:tav tm="0">
                                          <p:val>
                                            <p:fltVal val="0"/>
                                          </p:val>
                                        </p:tav>
                                        <p:tav tm="100000">
                                          <p:val>
                                            <p:strVal val="#ppt_h"/>
                                          </p:val>
                                        </p:tav>
                                      </p:tavLst>
                                    </p:anim>
                                    <p:anim calcmode="lin" valueType="num">
                                      <p:cBhvr>
                                        <p:cTn id="14" dur="1000" fill="hold"/>
                                        <p:tgtEl>
                                          <p:spTgt spid="4"/>
                                        </p:tgtEl>
                                        <p:attrNameLst>
                                          <p:attrName>style.rotation</p:attrName>
                                        </p:attrNameLst>
                                      </p:cBhvr>
                                      <p:tavLst>
                                        <p:tav tm="0">
                                          <p:val>
                                            <p:fltVal val="90"/>
                                          </p:val>
                                        </p:tav>
                                        <p:tav tm="100000">
                                          <p:val>
                                            <p:fltVal val="0"/>
                                          </p:val>
                                        </p:tav>
                                      </p:tavLst>
                                    </p:anim>
                                    <p:animEffect transition="in" filter="fade">
                                      <p:cBhvr>
                                        <p:cTn id="15" dur="1000"/>
                                        <p:tgtEl>
                                          <p:spTgt spid="4"/>
                                        </p:tgtEl>
                                      </p:cBhvr>
                                    </p:animEffect>
                                  </p:childTnLst>
                                </p:cTn>
                              </p:par>
                              <p:par>
                                <p:cTn id="16" presetID="31" presetClass="entr" presetSubtype="0"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p:cTn id="18" dur="1000" fill="hold"/>
                                        <p:tgtEl>
                                          <p:spTgt spid="5"/>
                                        </p:tgtEl>
                                        <p:attrNameLst>
                                          <p:attrName>ppt_w</p:attrName>
                                        </p:attrNameLst>
                                      </p:cBhvr>
                                      <p:tavLst>
                                        <p:tav tm="0">
                                          <p:val>
                                            <p:fltVal val="0"/>
                                          </p:val>
                                        </p:tav>
                                        <p:tav tm="100000">
                                          <p:val>
                                            <p:strVal val="#ppt_w"/>
                                          </p:val>
                                        </p:tav>
                                      </p:tavLst>
                                    </p:anim>
                                    <p:anim calcmode="lin" valueType="num">
                                      <p:cBhvr>
                                        <p:cTn id="19" dur="1000" fill="hold"/>
                                        <p:tgtEl>
                                          <p:spTgt spid="5"/>
                                        </p:tgtEl>
                                        <p:attrNameLst>
                                          <p:attrName>ppt_h</p:attrName>
                                        </p:attrNameLst>
                                      </p:cBhvr>
                                      <p:tavLst>
                                        <p:tav tm="0">
                                          <p:val>
                                            <p:fltVal val="0"/>
                                          </p:val>
                                        </p:tav>
                                        <p:tav tm="100000">
                                          <p:val>
                                            <p:strVal val="#ppt_h"/>
                                          </p:val>
                                        </p:tav>
                                      </p:tavLst>
                                    </p:anim>
                                    <p:anim calcmode="lin" valueType="num">
                                      <p:cBhvr>
                                        <p:cTn id="20" dur="1000" fill="hold"/>
                                        <p:tgtEl>
                                          <p:spTgt spid="5"/>
                                        </p:tgtEl>
                                        <p:attrNameLst>
                                          <p:attrName>style.rotation</p:attrName>
                                        </p:attrNameLst>
                                      </p:cBhvr>
                                      <p:tavLst>
                                        <p:tav tm="0">
                                          <p:val>
                                            <p:fltVal val="90"/>
                                          </p:val>
                                        </p:tav>
                                        <p:tav tm="100000">
                                          <p:val>
                                            <p:fltVal val="0"/>
                                          </p:val>
                                        </p:tav>
                                      </p:tavLst>
                                    </p:anim>
                                    <p:animEffect transition="in" filter="fade">
                                      <p:cBhvr>
                                        <p:cTn id="21" dur="1000"/>
                                        <p:tgtEl>
                                          <p:spTgt spid="5"/>
                                        </p:tgtEl>
                                      </p:cBhvr>
                                    </p:animEffect>
                                  </p:childTnLst>
                                </p:cTn>
                              </p:par>
                              <p:par>
                                <p:cTn id="22" presetID="31" presetClass="entr" presetSubtype="0" fill="hold" grpId="0" nodeType="with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p:cTn id="24" dur="1000" fill="hold"/>
                                        <p:tgtEl>
                                          <p:spTgt spid="6"/>
                                        </p:tgtEl>
                                        <p:attrNameLst>
                                          <p:attrName>ppt_w</p:attrName>
                                        </p:attrNameLst>
                                      </p:cBhvr>
                                      <p:tavLst>
                                        <p:tav tm="0">
                                          <p:val>
                                            <p:fltVal val="0"/>
                                          </p:val>
                                        </p:tav>
                                        <p:tav tm="100000">
                                          <p:val>
                                            <p:strVal val="#ppt_w"/>
                                          </p:val>
                                        </p:tav>
                                      </p:tavLst>
                                    </p:anim>
                                    <p:anim calcmode="lin" valueType="num">
                                      <p:cBhvr>
                                        <p:cTn id="25" dur="1000" fill="hold"/>
                                        <p:tgtEl>
                                          <p:spTgt spid="6"/>
                                        </p:tgtEl>
                                        <p:attrNameLst>
                                          <p:attrName>ppt_h</p:attrName>
                                        </p:attrNameLst>
                                      </p:cBhvr>
                                      <p:tavLst>
                                        <p:tav tm="0">
                                          <p:val>
                                            <p:fltVal val="0"/>
                                          </p:val>
                                        </p:tav>
                                        <p:tav tm="100000">
                                          <p:val>
                                            <p:strVal val="#ppt_h"/>
                                          </p:val>
                                        </p:tav>
                                      </p:tavLst>
                                    </p:anim>
                                    <p:anim calcmode="lin" valueType="num">
                                      <p:cBhvr>
                                        <p:cTn id="26" dur="1000" fill="hold"/>
                                        <p:tgtEl>
                                          <p:spTgt spid="6"/>
                                        </p:tgtEl>
                                        <p:attrNameLst>
                                          <p:attrName>style.rotation</p:attrName>
                                        </p:attrNameLst>
                                      </p:cBhvr>
                                      <p:tavLst>
                                        <p:tav tm="0">
                                          <p:val>
                                            <p:fltVal val="90"/>
                                          </p:val>
                                        </p:tav>
                                        <p:tav tm="100000">
                                          <p:val>
                                            <p:fltVal val="0"/>
                                          </p:val>
                                        </p:tav>
                                      </p:tavLst>
                                    </p:anim>
                                    <p:animEffect transition="in" filter="fade">
                                      <p:cBhvr>
                                        <p:cTn id="27" dur="1000"/>
                                        <p:tgtEl>
                                          <p:spTgt spid="6"/>
                                        </p:tgtEl>
                                      </p:cBhvr>
                                    </p:animEffect>
                                  </p:childTnLst>
                                </p:cTn>
                              </p:par>
                              <p:par>
                                <p:cTn id="28" presetID="31" presetClass="entr" presetSubtype="0" fill="hold" grpId="0" nodeType="withEffect">
                                  <p:stCondLst>
                                    <p:cond delay="0"/>
                                  </p:stCondLst>
                                  <p:childTnLst>
                                    <p:set>
                                      <p:cBhvr>
                                        <p:cTn id="29" dur="1" fill="hold">
                                          <p:stCondLst>
                                            <p:cond delay="0"/>
                                          </p:stCondLst>
                                        </p:cTn>
                                        <p:tgtEl>
                                          <p:spTgt spid="7"/>
                                        </p:tgtEl>
                                        <p:attrNameLst>
                                          <p:attrName>style.visibility</p:attrName>
                                        </p:attrNameLst>
                                      </p:cBhvr>
                                      <p:to>
                                        <p:strVal val="visible"/>
                                      </p:to>
                                    </p:set>
                                    <p:anim calcmode="lin" valueType="num">
                                      <p:cBhvr>
                                        <p:cTn id="30" dur="1000" fill="hold"/>
                                        <p:tgtEl>
                                          <p:spTgt spid="7"/>
                                        </p:tgtEl>
                                        <p:attrNameLst>
                                          <p:attrName>ppt_w</p:attrName>
                                        </p:attrNameLst>
                                      </p:cBhvr>
                                      <p:tavLst>
                                        <p:tav tm="0">
                                          <p:val>
                                            <p:fltVal val="0"/>
                                          </p:val>
                                        </p:tav>
                                        <p:tav tm="100000">
                                          <p:val>
                                            <p:strVal val="#ppt_w"/>
                                          </p:val>
                                        </p:tav>
                                      </p:tavLst>
                                    </p:anim>
                                    <p:anim calcmode="lin" valueType="num">
                                      <p:cBhvr>
                                        <p:cTn id="31" dur="1000" fill="hold"/>
                                        <p:tgtEl>
                                          <p:spTgt spid="7"/>
                                        </p:tgtEl>
                                        <p:attrNameLst>
                                          <p:attrName>ppt_h</p:attrName>
                                        </p:attrNameLst>
                                      </p:cBhvr>
                                      <p:tavLst>
                                        <p:tav tm="0">
                                          <p:val>
                                            <p:fltVal val="0"/>
                                          </p:val>
                                        </p:tav>
                                        <p:tav tm="100000">
                                          <p:val>
                                            <p:strVal val="#ppt_h"/>
                                          </p:val>
                                        </p:tav>
                                      </p:tavLst>
                                    </p:anim>
                                    <p:anim calcmode="lin" valueType="num">
                                      <p:cBhvr>
                                        <p:cTn id="32" dur="1000" fill="hold"/>
                                        <p:tgtEl>
                                          <p:spTgt spid="7"/>
                                        </p:tgtEl>
                                        <p:attrNameLst>
                                          <p:attrName>style.rotation</p:attrName>
                                        </p:attrNameLst>
                                      </p:cBhvr>
                                      <p:tavLst>
                                        <p:tav tm="0">
                                          <p:val>
                                            <p:fltVal val="90"/>
                                          </p:val>
                                        </p:tav>
                                        <p:tav tm="100000">
                                          <p:val>
                                            <p:fltVal val="0"/>
                                          </p:val>
                                        </p:tav>
                                      </p:tavLst>
                                    </p:anim>
                                    <p:animEffect transition="in" filter="fade">
                                      <p:cBhvr>
                                        <p:cTn id="33" dur="1000"/>
                                        <p:tgtEl>
                                          <p:spTgt spid="7"/>
                                        </p:tgtEl>
                                      </p:cBhvr>
                                    </p:animEffect>
                                  </p:childTnLst>
                                </p:cTn>
                              </p:par>
                              <p:par>
                                <p:cTn id="34" presetID="31" presetClass="entr" presetSubtype="0" fill="hold" grpId="0" nodeType="withEffect">
                                  <p:stCondLst>
                                    <p:cond delay="0"/>
                                  </p:stCondLst>
                                  <p:childTnLst>
                                    <p:set>
                                      <p:cBhvr>
                                        <p:cTn id="35" dur="1" fill="hold">
                                          <p:stCondLst>
                                            <p:cond delay="0"/>
                                          </p:stCondLst>
                                        </p:cTn>
                                        <p:tgtEl>
                                          <p:spTgt spid="8"/>
                                        </p:tgtEl>
                                        <p:attrNameLst>
                                          <p:attrName>style.visibility</p:attrName>
                                        </p:attrNameLst>
                                      </p:cBhvr>
                                      <p:to>
                                        <p:strVal val="visible"/>
                                      </p:to>
                                    </p:set>
                                    <p:anim calcmode="lin" valueType="num">
                                      <p:cBhvr>
                                        <p:cTn id="36" dur="1000" fill="hold"/>
                                        <p:tgtEl>
                                          <p:spTgt spid="8"/>
                                        </p:tgtEl>
                                        <p:attrNameLst>
                                          <p:attrName>ppt_w</p:attrName>
                                        </p:attrNameLst>
                                      </p:cBhvr>
                                      <p:tavLst>
                                        <p:tav tm="0">
                                          <p:val>
                                            <p:fltVal val="0"/>
                                          </p:val>
                                        </p:tav>
                                        <p:tav tm="100000">
                                          <p:val>
                                            <p:strVal val="#ppt_w"/>
                                          </p:val>
                                        </p:tav>
                                      </p:tavLst>
                                    </p:anim>
                                    <p:anim calcmode="lin" valueType="num">
                                      <p:cBhvr>
                                        <p:cTn id="37" dur="1000" fill="hold"/>
                                        <p:tgtEl>
                                          <p:spTgt spid="8"/>
                                        </p:tgtEl>
                                        <p:attrNameLst>
                                          <p:attrName>ppt_h</p:attrName>
                                        </p:attrNameLst>
                                      </p:cBhvr>
                                      <p:tavLst>
                                        <p:tav tm="0">
                                          <p:val>
                                            <p:fltVal val="0"/>
                                          </p:val>
                                        </p:tav>
                                        <p:tav tm="100000">
                                          <p:val>
                                            <p:strVal val="#ppt_h"/>
                                          </p:val>
                                        </p:tav>
                                      </p:tavLst>
                                    </p:anim>
                                    <p:anim calcmode="lin" valueType="num">
                                      <p:cBhvr>
                                        <p:cTn id="38" dur="1000" fill="hold"/>
                                        <p:tgtEl>
                                          <p:spTgt spid="8"/>
                                        </p:tgtEl>
                                        <p:attrNameLst>
                                          <p:attrName>style.rotation</p:attrName>
                                        </p:attrNameLst>
                                      </p:cBhvr>
                                      <p:tavLst>
                                        <p:tav tm="0">
                                          <p:val>
                                            <p:fltVal val="90"/>
                                          </p:val>
                                        </p:tav>
                                        <p:tav tm="100000">
                                          <p:val>
                                            <p:fltVal val="0"/>
                                          </p:val>
                                        </p:tav>
                                      </p:tavLst>
                                    </p:anim>
                                    <p:animEffect transition="in" filter="fade">
                                      <p:cBhvr>
                                        <p:cTn id="39"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P spid="6" grpId="0" animBg="1"/>
      <p:bldP spid="7" grpId="0" animBg="1"/>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966787"/>
            <a:ext cx="4317236" cy="3300413"/>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98163" y="966787"/>
            <a:ext cx="4317237" cy="3282216"/>
          </a:xfrm>
          <a:prstGeom prst="rect">
            <a:avLst/>
          </a:prstGeom>
        </p:spPr>
      </p:pic>
      <p:sp>
        <p:nvSpPr>
          <p:cNvPr id="4" name="TextBox 3"/>
          <p:cNvSpPr txBox="1"/>
          <p:nvPr/>
        </p:nvSpPr>
        <p:spPr>
          <a:xfrm>
            <a:off x="593314" y="4876800"/>
            <a:ext cx="8322086" cy="954107"/>
          </a:xfrm>
          <a:prstGeom prst="rect">
            <a:avLst/>
          </a:prstGeom>
          <a:noFill/>
        </p:spPr>
        <p:txBody>
          <a:bodyPr wrap="none" rtlCol="0">
            <a:spAutoFit/>
          </a:bodyPr>
          <a:lstStyle/>
          <a:p>
            <a:r>
              <a:rPr lang="en-US" sz="2800" b="1" dirty="0">
                <a:latin typeface="Times New Roman" pitchFamily="18" charset="0"/>
                <a:cs typeface="Times New Roman" pitchFamily="18" charset="0"/>
              </a:rPr>
              <a:t>They </a:t>
            </a:r>
            <a:r>
              <a:rPr lang="en-US" sz="2800" b="1" dirty="0" smtClean="0">
                <a:latin typeface="Times New Roman" pitchFamily="18" charset="0"/>
                <a:cs typeface="Times New Roman" pitchFamily="18" charset="0"/>
              </a:rPr>
              <a:t>is </a:t>
            </a:r>
            <a:r>
              <a:rPr lang="en-US" sz="2800" b="1" dirty="0">
                <a:latin typeface="Times New Roman" pitchFamily="18" charset="0"/>
                <a:cs typeface="Times New Roman" pitchFamily="18" charset="0"/>
              </a:rPr>
              <a:t>a fifth ethnic group named Veddhas, original </a:t>
            </a:r>
            <a:endParaRPr lang="en-US" sz="2800" b="1" dirty="0" smtClean="0">
              <a:latin typeface="Times New Roman" pitchFamily="18" charset="0"/>
              <a:cs typeface="Times New Roman" pitchFamily="18" charset="0"/>
            </a:endParaRPr>
          </a:p>
          <a:p>
            <a:r>
              <a:rPr lang="en-US" sz="2800" b="1" dirty="0" smtClean="0">
                <a:latin typeface="Times New Roman" pitchFamily="18" charset="0"/>
                <a:cs typeface="Times New Roman" pitchFamily="18" charset="0"/>
              </a:rPr>
              <a:t>inhabitants </a:t>
            </a:r>
            <a:r>
              <a:rPr lang="en-US" sz="2800" b="1" dirty="0">
                <a:latin typeface="Times New Roman" pitchFamily="18" charset="0"/>
                <a:cs typeface="Times New Roman" pitchFamily="18" charset="0"/>
              </a:rPr>
              <a:t>of Sri Lanka</a:t>
            </a:r>
            <a:r>
              <a:rPr lang="en-US" sz="2800" b="1" dirty="0" smtClean="0">
                <a:latin typeface="Times New Roman" pitchFamily="18" charset="0"/>
                <a:cs typeface="Times New Roman" pitchFamily="18" charset="0"/>
              </a:rPr>
              <a:t>.</a:t>
            </a:r>
            <a:endParaRPr lang="en-US" sz="2800" b="1" dirty="0">
              <a:latin typeface="Times New Roman" pitchFamily="18" charset="0"/>
              <a:cs typeface="Times New Roman" pitchFamily="18" charset="0"/>
            </a:endParaRPr>
          </a:p>
        </p:txBody>
      </p:sp>
    </p:spTree>
    <p:extLst>
      <p:ext uri="{BB962C8B-B14F-4D97-AF65-F5344CB8AC3E}">
        <p14:creationId xmlns:p14="http://schemas.microsoft.com/office/powerpoint/2010/main" val="3550583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2000"/>
                                        <p:tgtEl>
                                          <p:spTgt spid="2"/>
                                        </p:tgtEl>
                                      </p:cBhvr>
                                    </p:animEffect>
                                  </p:childTnLst>
                                </p:cTn>
                              </p:par>
                              <p:par>
                                <p:cTn id="8" presetID="2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edge">
                                      <p:cBhvr>
                                        <p:cTn id="10" dur="2000"/>
                                        <p:tgtEl>
                                          <p:spTgt spid="3"/>
                                        </p:tgtEl>
                                      </p:cBhvr>
                                    </p:animEffect>
                                  </p:childTnLst>
                                </p:cTn>
                              </p:par>
                              <p:par>
                                <p:cTn id="11" presetID="20"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edge">
                                      <p:cBhvr>
                                        <p:cTn id="13"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1223750" y="1066800"/>
            <a:ext cx="6337110" cy="3695699"/>
            <a:chOff x="901890" y="876300"/>
            <a:chExt cx="7219665" cy="4686301"/>
          </a:xfrm>
        </p:grpSpPr>
        <p:sp>
          <p:nvSpPr>
            <p:cNvPr id="2" name="Rectangle 1"/>
            <p:cNvSpPr/>
            <p:nvPr/>
          </p:nvSpPr>
          <p:spPr>
            <a:xfrm>
              <a:off x="901890" y="876300"/>
              <a:ext cx="2222310" cy="2209800"/>
            </a:xfrm>
            <a:prstGeom prst="rect">
              <a:avLst/>
            </a:prstGeom>
            <a:blipFill dpi="0" rotWithShape="1">
              <a:blip r:embed="rId2">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901890" y="3352800"/>
              <a:ext cx="2222310" cy="2209800"/>
            </a:xfrm>
            <a:prstGeom prst="rect">
              <a:avLst/>
            </a:prstGeom>
            <a:blipFill dpi="0" rotWithShape="1">
              <a:blip r:embed="rId3">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5899245" y="876300"/>
              <a:ext cx="2222310" cy="2209800"/>
            </a:xfrm>
            <a:prstGeom prst="rect">
              <a:avLst/>
            </a:prstGeom>
            <a:blipFill dpi="0" rotWithShape="1">
              <a:blip r:embed="rId4">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3416490" y="876300"/>
              <a:ext cx="2222310" cy="2209800"/>
            </a:xfrm>
            <a:prstGeom prst="rect">
              <a:avLst/>
            </a:prstGeom>
            <a:blipFill dpi="0" rotWithShape="1">
              <a:blip r:embed="rId5">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3416490" y="3352801"/>
              <a:ext cx="2222310" cy="2209800"/>
            </a:xfrm>
            <a:prstGeom prst="rect">
              <a:avLst/>
            </a:prstGeom>
            <a:blipFill dpi="0" rotWithShape="1">
              <a:blip r:embed="rId6">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5899245" y="3352800"/>
              <a:ext cx="2222310" cy="2209800"/>
            </a:xfrm>
            <a:prstGeom prst="rect">
              <a:avLst/>
            </a:prstGeom>
            <a:blipFill dpi="0" rotWithShape="1">
              <a:blip r:embed="rId7">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TextBox 9"/>
          <p:cNvSpPr txBox="1"/>
          <p:nvPr/>
        </p:nvSpPr>
        <p:spPr>
          <a:xfrm>
            <a:off x="2572622" y="101025"/>
            <a:ext cx="4139275" cy="584775"/>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en-US" sz="3200" b="1" dirty="0" smtClean="0">
                <a:effectLst>
                  <a:outerShdw blurRad="38100" dist="38100" dir="2700000" algn="tl">
                    <a:srgbClr val="000000">
                      <a:alpha val="43137"/>
                    </a:srgbClr>
                  </a:outerShdw>
                </a:effectLst>
                <a:latin typeface="Times New Roman" pitchFamily="18" charset="0"/>
                <a:cs typeface="Times New Roman" pitchFamily="18" charset="0"/>
              </a:rPr>
              <a:t>Economy of Sri Lanka</a:t>
            </a:r>
            <a:endParaRPr lang="en-US" sz="32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11" name="TextBox 10"/>
          <p:cNvSpPr txBox="1"/>
          <p:nvPr/>
        </p:nvSpPr>
        <p:spPr>
          <a:xfrm>
            <a:off x="76200" y="4920496"/>
            <a:ext cx="8991600" cy="1785104"/>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n-US" sz="2200" b="1" dirty="0" smtClean="0">
                <a:latin typeface="Times New Roman" pitchFamily="18" charset="0"/>
                <a:cs typeface="Times New Roman" pitchFamily="18" charset="0"/>
              </a:rPr>
              <a:t>Sri Lankan economy has traditionally been based on agriculture.  The emphasis is on exporting crops such as tea, rubber, coconuts. Sri Lanka is the largest tea exporter of the World. The country is also a major producer and supplier of a  variety of spices such as cinnamon, cardamom, pepper, cloves and nutmeg. </a:t>
            </a:r>
            <a:endParaRPr lang="en-US" sz="2200" b="1" dirty="0">
              <a:latin typeface="Times New Roman" pitchFamily="18" charset="0"/>
              <a:cs typeface="Times New Roman" pitchFamily="18" charset="0"/>
            </a:endParaRPr>
          </a:p>
        </p:txBody>
      </p:sp>
    </p:spTree>
    <p:extLst>
      <p:ext uri="{BB962C8B-B14F-4D97-AF65-F5344CB8AC3E}">
        <p14:creationId xmlns:p14="http://schemas.microsoft.com/office/powerpoint/2010/main" val="401159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randombar(horizontal)">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p:cTn id="19" dur="1000" fill="hold"/>
                                        <p:tgtEl>
                                          <p:spTgt spid="11"/>
                                        </p:tgtEl>
                                        <p:attrNameLst>
                                          <p:attrName>ppt_w</p:attrName>
                                        </p:attrNameLst>
                                      </p:cBhvr>
                                      <p:tavLst>
                                        <p:tav tm="0">
                                          <p:val>
                                            <p:fltVal val="0"/>
                                          </p:val>
                                        </p:tav>
                                        <p:tav tm="100000">
                                          <p:val>
                                            <p:strVal val="#ppt_w"/>
                                          </p:val>
                                        </p:tav>
                                      </p:tavLst>
                                    </p:anim>
                                    <p:anim calcmode="lin" valueType="num">
                                      <p:cBhvr>
                                        <p:cTn id="20" dur="1000" fill="hold"/>
                                        <p:tgtEl>
                                          <p:spTgt spid="11"/>
                                        </p:tgtEl>
                                        <p:attrNameLst>
                                          <p:attrName>ppt_h</p:attrName>
                                        </p:attrNameLst>
                                      </p:cBhvr>
                                      <p:tavLst>
                                        <p:tav tm="0">
                                          <p:val>
                                            <p:fltVal val="0"/>
                                          </p:val>
                                        </p:tav>
                                        <p:tav tm="100000">
                                          <p:val>
                                            <p:strVal val="#ppt_h"/>
                                          </p:val>
                                        </p:tav>
                                      </p:tavLst>
                                    </p:anim>
                                    <p:anim calcmode="lin" valueType="num">
                                      <p:cBhvr>
                                        <p:cTn id="21" dur="1000" fill="hold"/>
                                        <p:tgtEl>
                                          <p:spTgt spid="11"/>
                                        </p:tgtEl>
                                        <p:attrNameLst>
                                          <p:attrName>style.rotation</p:attrName>
                                        </p:attrNameLst>
                                      </p:cBhvr>
                                      <p:tavLst>
                                        <p:tav tm="0">
                                          <p:val>
                                            <p:fltVal val="90"/>
                                          </p:val>
                                        </p:tav>
                                        <p:tav tm="100000">
                                          <p:val>
                                            <p:fltVal val="0"/>
                                          </p:val>
                                        </p:tav>
                                      </p:tavLst>
                                    </p:anim>
                                    <p:animEffect transition="in" filter="fade">
                                      <p:cBhvr>
                                        <p:cTn id="22"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304800" y="243972"/>
            <a:ext cx="8499397" cy="2065841"/>
            <a:chOff x="533400" y="243972"/>
            <a:chExt cx="8499397" cy="2065841"/>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3400" y="457200"/>
              <a:ext cx="1986918" cy="1852613"/>
            </a:xfrm>
            <a:prstGeom prst="rect">
              <a:avLst/>
            </a:prstGeom>
          </p:spPr>
        </p:pic>
        <p:sp>
          <p:nvSpPr>
            <p:cNvPr id="3" name="TextBox 2"/>
            <p:cNvSpPr txBox="1"/>
            <p:nvPr/>
          </p:nvSpPr>
          <p:spPr>
            <a:xfrm>
              <a:off x="3992322" y="1091118"/>
              <a:ext cx="2437847" cy="584775"/>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en-US" sz="3200" b="1" dirty="0" smtClean="0">
                  <a:effectLst>
                    <a:outerShdw blurRad="38100" dist="38100" dir="2700000" algn="tl">
                      <a:srgbClr val="000000">
                        <a:alpha val="43137"/>
                      </a:srgbClr>
                    </a:outerShdw>
                  </a:effectLst>
                  <a:latin typeface="Times New Roman" pitchFamily="18" charset="0"/>
                  <a:cs typeface="Times New Roman" pitchFamily="18" charset="0"/>
                </a:rPr>
                <a:t>Group Work</a:t>
              </a:r>
              <a:endParaRPr lang="en-US" sz="32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4" name="TextBox 3"/>
            <p:cNvSpPr txBox="1"/>
            <p:nvPr/>
          </p:nvSpPr>
          <p:spPr>
            <a:xfrm>
              <a:off x="7924800" y="243972"/>
              <a:ext cx="1107997" cy="830997"/>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pPr algn="ctr"/>
              <a:r>
                <a:rPr lang="en-US" sz="2400" b="1" dirty="0" smtClean="0">
                  <a:effectLst>
                    <a:outerShdw blurRad="38100" dist="38100" dir="2700000" algn="tl">
                      <a:srgbClr val="000000">
                        <a:alpha val="43137"/>
                      </a:srgbClr>
                    </a:outerShdw>
                  </a:effectLst>
                  <a:latin typeface="Times New Roman" pitchFamily="18" charset="0"/>
                  <a:cs typeface="Times New Roman" pitchFamily="18" charset="0"/>
                </a:rPr>
                <a:t>10</a:t>
              </a:r>
            </a:p>
            <a:p>
              <a:pPr algn="ctr"/>
              <a:r>
                <a:rPr lang="en-US" sz="2400" b="1" dirty="0" smtClean="0">
                  <a:effectLst>
                    <a:outerShdw blurRad="38100" dist="38100" dir="2700000" algn="tl">
                      <a:srgbClr val="000000">
                        <a:alpha val="43137"/>
                      </a:srgbClr>
                    </a:outerShdw>
                  </a:effectLst>
                  <a:latin typeface="Times New Roman" pitchFamily="18" charset="0"/>
                  <a:cs typeface="Times New Roman" pitchFamily="18" charset="0"/>
                </a:rPr>
                <a:t>minute</a:t>
              </a:r>
              <a:endParaRPr lang="en-US" sz="2400" b="1" dirty="0">
                <a:effectLst>
                  <a:outerShdw blurRad="38100" dist="38100" dir="2700000" algn="tl">
                    <a:srgbClr val="000000">
                      <a:alpha val="43137"/>
                    </a:srgbClr>
                  </a:outerShdw>
                </a:effectLst>
                <a:latin typeface="Times New Roman" pitchFamily="18" charset="0"/>
                <a:cs typeface="Times New Roman" pitchFamily="18" charset="0"/>
              </a:endParaRPr>
            </a:p>
          </p:txBody>
        </p:sp>
      </p:gr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5999" y="2143124"/>
            <a:ext cx="4995333" cy="2809875"/>
          </a:xfrm>
          <a:prstGeom prst="rect">
            <a:avLst/>
          </a:prstGeom>
        </p:spPr>
      </p:pic>
      <p:sp>
        <p:nvSpPr>
          <p:cNvPr id="7" name="TextBox 6"/>
          <p:cNvSpPr txBox="1"/>
          <p:nvPr/>
        </p:nvSpPr>
        <p:spPr>
          <a:xfrm>
            <a:off x="152400" y="5530713"/>
            <a:ext cx="8839200" cy="492443"/>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US" sz="2600" dirty="0" smtClean="0">
                <a:effectLst>
                  <a:outerShdw blurRad="38100" dist="38100" dir="2700000" algn="tl">
                    <a:srgbClr val="000000">
                      <a:alpha val="43137"/>
                    </a:srgbClr>
                  </a:outerShdw>
                </a:effectLst>
                <a:latin typeface="Times New Roman" pitchFamily="18" charset="0"/>
                <a:cs typeface="Times New Roman" pitchFamily="18" charset="0"/>
              </a:rPr>
              <a:t>Write a paragraph on about Sri Lankan Population and Economy.</a:t>
            </a:r>
            <a:endParaRPr lang="en-US" sz="2600" dirty="0">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1165308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inVertical)">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61822" y="2249031"/>
            <a:ext cx="3980577" cy="2246769"/>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pPr algn="ctr"/>
            <a:r>
              <a:rPr lang="en-US" sz="2800" b="1" dirty="0" smtClean="0">
                <a:effectLst>
                  <a:outerShdw blurRad="38100" dist="38100" dir="2700000" algn="tl">
                    <a:srgbClr val="000000">
                      <a:alpha val="43137"/>
                    </a:srgbClr>
                  </a:outerShdw>
                </a:effectLst>
                <a:latin typeface="Times New Roman" pitchFamily="18" charset="0"/>
                <a:cs typeface="Times New Roman" pitchFamily="18" charset="0"/>
              </a:rPr>
              <a:t>Md. Shamsuddawha</a:t>
            </a:r>
          </a:p>
          <a:p>
            <a:pPr algn="ctr"/>
            <a:r>
              <a:rPr lang="en-US" sz="2800" b="1" dirty="0" smtClean="0">
                <a:effectLst>
                  <a:outerShdw blurRad="38100" dist="38100" dir="2700000" algn="tl">
                    <a:srgbClr val="000000">
                      <a:alpha val="43137"/>
                    </a:srgbClr>
                  </a:outerShdw>
                </a:effectLst>
                <a:latin typeface="Times New Roman" pitchFamily="18" charset="0"/>
                <a:cs typeface="Times New Roman" pitchFamily="18" charset="0"/>
              </a:rPr>
              <a:t>Asst. Teacher(English)</a:t>
            </a:r>
          </a:p>
          <a:p>
            <a:pPr algn="ctr"/>
            <a:r>
              <a:rPr lang="en-US" sz="2800" b="1" dirty="0" smtClean="0">
                <a:effectLst>
                  <a:outerShdw blurRad="38100" dist="38100" dir="2700000" algn="tl">
                    <a:srgbClr val="000000">
                      <a:alpha val="43137"/>
                    </a:srgbClr>
                  </a:outerShdw>
                </a:effectLst>
                <a:latin typeface="Times New Roman" pitchFamily="18" charset="0"/>
                <a:cs typeface="Times New Roman" pitchFamily="18" charset="0"/>
              </a:rPr>
              <a:t>Gangore High School</a:t>
            </a:r>
          </a:p>
          <a:p>
            <a:pPr algn="ctr"/>
            <a:r>
              <a:rPr lang="en-US" sz="2800" b="1" dirty="0">
                <a:effectLst>
                  <a:outerShdw blurRad="38100" dist="38100" dir="2700000" algn="tl">
                    <a:srgbClr val="000000">
                      <a:alpha val="43137"/>
                    </a:srgbClr>
                  </a:outerShdw>
                </a:effectLst>
                <a:latin typeface="Times New Roman" pitchFamily="18" charset="0"/>
                <a:cs typeface="Times New Roman" pitchFamily="18" charset="0"/>
              </a:rPr>
              <a:t>N</a:t>
            </a:r>
            <a:r>
              <a:rPr lang="en-US" sz="2800" b="1" dirty="0" smtClean="0">
                <a:effectLst>
                  <a:outerShdw blurRad="38100" dist="38100" dir="2700000" algn="tl">
                    <a:srgbClr val="000000">
                      <a:alpha val="43137"/>
                    </a:srgbClr>
                  </a:outerShdw>
                </a:effectLst>
                <a:latin typeface="Times New Roman" pitchFamily="18" charset="0"/>
                <a:cs typeface="Times New Roman" pitchFamily="18" charset="0"/>
              </a:rPr>
              <a:t>iamatpur, Naogaon.</a:t>
            </a:r>
          </a:p>
          <a:p>
            <a:pPr algn="ctr"/>
            <a:r>
              <a:rPr lang="en-US" sz="2800" b="1" dirty="0" smtClean="0">
                <a:effectLst>
                  <a:outerShdw blurRad="38100" dist="38100" dir="2700000" algn="tl">
                    <a:srgbClr val="000000">
                      <a:alpha val="43137"/>
                    </a:srgbClr>
                  </a:outerShdw>
                </a:effectLst>
                <a:latin typeface="Times New Roman" pitchFamily="18" charset="0"/>
                <a:cs typeface="Times New Roman" pitchFamily="18" charset="0"/>
              </a:rPr>
              <a:t>shamshzoha@gmail.com</a:t>
            </a:r>
            <a:endParaRPr lang="en-US" sz="28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TextBox 2"/>
          <p:cNvSpPr txBox="1"/>
          <p:nvPr/>
        </p:nvSpPr>
        <p:spPr>
          <a:xfrm>
            <a:off x="4539253" y="2249030"/>
            <a:ext cx="4160114" cy="2246769"/>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pPr algn="ctr"/>
            <a:r>
              <a:rPr lang="en-US" sz="2800" b="1" dirty="0" smtClean="0">
                <a:effectLst>
                  <a:outerShdw blurRad="38100" dist="38100" dir="2700000" algn="tl">
                    <a:srgbClr val="000000">
                      <a:alpha val="43137"/>
                    </a:srgbClr>
                  </a:outerShdw>
                </a:effectLst>
                <a:latin typeface="Times New Roman" pitchFamily="18" charset="0"/>
                <a:cs typeface="Times New Roman" pitchFamily="18" charset="0"/>
              </a:rPr>
              <a:t>Subject: English 1</a:t>
            </a:r>
            <a:r>
              <a:rPr lang="en-US" sz="2800" b="1" baseline="30000" dirty="0" smtClean="0">
                <a:effectLst>
                  <a:outerShdw blurRad="38100" dist="38100" dir="2700000" algn="tl">
                    <a:srgbClr val="000000">
                      <a:alpha val="43137"/>
                    </a:srgbClr>
                  </a:outerShdw>
                </a:effectLst>
                <a:latin typeface="Times New Roman" pitchFamily="18" charset="0"/>
                <a:cs typeface="Times New Roman" pitchFamily="18" charset="0"/>
              </a:rPr>
              <a:t>st</a:t>
            </a:r>
            <a:r>
              <a:rPr lang="en-US" sz="2800" b="1" dirty="0" smtClean="0">
                <a:effectLst>
                  <a:outerShdw blurRad="38100" dist="38100" dir="2700000" algn="tl">
                    <a:srgbClr val="000000">
                      <a:alpha val="43137"/>
                    </a:srgbClr>
                  </a:outerShdw>
                </a:effectLst>
                <a:latin typeface="Times New Roman" pitchFamily="18" charset="0"/>
                <a:cs typeface="Times New Roman" pitchFamily="18" charset="0"/>
              </a:rPr>
              <a:t> Paper</a:t>
            </a:r>
          </a:p>
          <a:p>
            <a:pPr algn="ctr"/>
            <a:r>
              <a:rPr lang="en-US" sz="2800" b="1" dirty="0" smtClean="0">
                <a:effectLst>
                  <a:outerShdw blurRad="38100" dist="38100" dir="2700000" algn="tl">
                    <a:srgbClr val="000000">
                      <a:alpha val="43137"/>
                    </a:srgbClr>
                  </a:outerShdw>
                </a:effectLst>
                <a:latin typeface="Times New Roman" pitchFamily="18" charset="0"/>
                <a:cs typeface="Times New Roman" pitchFamily="18" charset="0"/>
              </a:rPr>
              <a:t>Class: Nine-Ten</a:t>
            </a:r>
          </a:p>
          <a:p>
            <a:pPr algn="ctr"/>
            <a:r>
              <a:rPr lang="en-US" sz="2800" b="1" dirty="0" smtClean="0">
                <a:effectLst>
                  <a:outerShdw blurRad="38100" dist="38100" dir="2700000" algn="tl">
                    <a:srgbClr val="000000">
                      <a:alpha val="43137"/>
                    </a:srgbClr>
                  </a:outerShdw>
                </a:effectLst>
                <a:latin typeface="Times New Roman" pitchFamily="18" charset="0"/>
                <a:cs typeface="Times New Roman" pitchFamily="18" charset="0"/>
              </a:rPr>
              <a:t>Unite: Six</a:t>
            </a:r>
          </a:p>
          <a:p>
            <a:pPr algn="ctr"/>
            <a:r>
              <a:rPr lang="en-US" sz="2800" b="1" dirty="0" smtClean="0">
                <a:effectLst>
                  <a:outerShdw blurRad="38100" dist="38100" dir="2700000" algn="tl">
                    <a:srgbClr val="000000">
                      <a:alpha val="43137"/>
                    </a:srgbClr>
                  </a:outerShdw>
                </a:effectLst>
                <a:latin typeface="Times New Roman" pitchFamily="18" charset="0"/>
                <a:cs typeface="Times New Roman" pitchFamily="18" charset="0"/>
              </a:rPr>
              <a:t>Duration: 50 Min.</a:t>
            </a:r>
          </a:p>
          <a:p>
            <a:pPr algn="ctr"/>
            <a:r>
              <a:rPr lang="en-US" sz="2800" b="1" dirty="0" smtClean="0">
                <a:effectLst>
                  <a:outerShdw blurRad="38100" dist="38100" dir="2700000" algn="tl">
                    <a:srgbClr val="000000">
                      <a:alpha val="43137"/>
                    </a:srgbClr>
                  </a:outerShdw>
                </a:effectLst>
                <a:latin typeface="Times New Roman" pitchFamily="18" charset="0"/>
                <a:cs typeface="Times New Roman" pitchFamily="18" charset="0"/>
              </a:rPr>
              <a:t>Date: 13/07/2019</a:t>
            </a:r>
            <a:endParaRPr lang="en-US" sz="28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4" name="TextBox 3"/>
          <p:cNvSpPr txBox="1"/>
          <p:nvPr/>
        </p:nvSpPr>
        <p:spPr>
          <a:xfrm>
            <a:off x="3273935" y="762000"/>
            <a:ext cx="2410212" cy="584775"/>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en-US" sz="3200" b="1" dirty="0" smtClean="0">
                <a:effectLst>
                  <a:outerShdw blurRad="38100" dist="38100" dir="2700000" algn="tl">
                    <a:srgbClr val="000000">
                      <a:alpha val="43137"/>
                    </a:srgbClr>
                  </a:outerShdw>
                </a:effectLst>
                <a:latin typeface="Times New Roman" pitchFamily="18" charset="0"/>
                <a:cs typeface="Times New Roman" pitchFamily="18" charset="0"/>
              </a:rPr>
              <a:t>Introduction</a:t>
            </a:r>
            <a:endParaRPr lang="en-US" sz="3200" b="1" dirty="0">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3863864529"/>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1000" fill="hold"/>
                                        <p:tgtEl>
                                          <p:spTgt spid="2"/>
                                        </p:tgtEl>
                                        <p:attrNameLst>
                                          <p:attrName>ppt_w</p:attrName>
                                        </p:attrNameLst>
                                      </p:cBhvr>
                                      <p:tavLst>
                                        <p:tav tm="0">
                                          <p:val>
                                            <p:fltVal val="0"/>
                                          </p:val>
                                        </p:tav>
                                        <p:tav tm="100000">
                                          <p:val>
                                            <p:strVal val="#ppt_w"/>
                                          </p:val>
                                        </p:tav>
                                      </p:tavLst>
                                    </p:anim>
                                    <p:anim calcmode="lin" valueType="num">
                                      <p:cBhvr>
                                        <p:cTn id="13" dur="1000" fill="hold"/>
                                        <p:tgtEl>
                                          <p:spTgt spid="2"/>
                                        </p:tgtEl>
                                        <p:attrNameLst>
                                          <p:attrName>ppt_h</p:attrName>
                                        </p:attrNameLst>
                                      </p:cBhvr>
                                      <p:tavLst>
                                        <p:tav tm="0">
                                          <p:val>
                                            <p:fltVal val="0"/>
                                          </p:val>
                                        </p:tav>
                                        <p:tav tm="100000">
                                          <p:val>
                                            <p:strVal val="#ppt_h"/>
                                          </p:val>
                                        </p:tav>
                                      </p:tavLst>
                                    </p:anim>
                                    <p:anim calcmode="lin" valueType="num">
                                      <p:cBhvr>
                                        <p:cTn id="14" dur="1000" fill="hold"/>
                                        <p:tgtEl>
                                          <p:spTgt spid="2"/>
                                        </p:tgtEl>
                                        <p:attrNameLst>
                                          <p:attrName>style.rotation</p:attrName>
                                        </p:attrNameLst>
                                      </p:cBhvr>
                                      <p:tavLst>
                                        <p:tav tm="0">
                                          <p:val>
                                            <p:fltVal val="90"/>
                                          </p:val>
                                        </p:tav>
                                        <p:tav tm="100000">
                                          <p:val>
                                            <p:fltVal val="0"/>
                                          </p:val>
                                        </p:tav>
                                      </p:tavLst>
                                    </p:anim>
                                    <p:animEffect transition="in" filter="fade">
                                      <p:cBhvr>
                                        <p:cTn id="15" dur="1000"/>
                                        <p:tgtEl>
                                          <p:spTgt spid="2"/>
                                        </p:tgtEl>
                                      </p:cBhvr>
                                    </p:animEffect>
                                  </p:childTnLst>
                                </p:cTn>
                              </p:par>
                              <p:par>
                                <p:cTn id="16" presetID="31" presetClass="entr" presetSubtype="0" fill="hold" grpId="0" nodeType="withEffect">
                                  <p:stCondLst>
                                    <p:cond delay="0"/>
                                  </p:stCondLst>
                                  <p:childTnLst>
                                    <p:set>
                                      <p:cBhvr>
                                        <p:cTn id="17" dur="1" fill="hold">
                                          <p:stCondLst>
                                            <p:cond delay="0"/>
                                          </p:stCondLst>
                                        </p:cTn>
                                        <p:tgtEl>
                                          <p:spTgt spid="3"/>
                                        </p:tgtEl>
                                        <p:attrNameLst>
                                          <p:attrName>style.visibility</p:attrName>
                                        </p:attrNameLst>
                                      </p:cBhvr>
                                      <p:to>
                                        <p:strVal val="visible"/>
                                      </p:to>
                                    </p:set>
                                    <p:anim calcmode="lin" valueType="num">
                                      <p:cBhvr>
                                        <p:cTn id="18" dur="1000" fill="hold"/>
                                        <p:tgtEl>
                                          <p:spTgt spid="3"/>
                                        </p:tgtEl>
                                        <p:attrNameLst>
                                          <p:attrName>ppt_w</p:attrName>
                                        </p:attrNameLst>
                                      </p:cBhvr>
                                      <p:tavLst>
                                        <p:tav tm="0">
                                          <p:val>
                                            <p:fltVal val="0"/>
                                          </p:val>
                                        </p:tav>
                                        <p:tav tm="100000">
                                          <p:val>
                                            <p:strVal val="#ppt_w"/>
                                          </p:val>
                                        </p:tav>
                                      </p:tavLst>
                                    </p:anim>
                                    <p:anim calcmode="lin" valueType="num">
                                      <p:cBhvr>
                                        <p:cTn id="19" dur="1000" fill="hold"/>
                                        <p:tgtEl>
                                          <p:spTgt spid="3"/>
                                        </p:tgtEl>
                                        <p:attrNameLst>
                                          <p:attrName>ppt_h</p:attrName>
                                        </p:attrNameLst>
                                      </p:cBhvr>
                                      <p:tavLst>
                                        <p:tav tm="0">
                                          <p:val>
                                            <p:fltVal val="0"/>
                                          </p:val>
                                        </p:tav>
                                        <p:tav tm="100000">
                                          <p:val>
                                            <p:strVal val="#ppt_h"/>
                                          </p:val>
                                        </p:tav>
                                      </p:tavLst>
                                    </p:anim>
                                    <p:anim calcmode="lin" valueType="num">
                                      <p:cBhvr>
                                        <p:cTn id="20" dur="1000" fill="hold"/>
                                        <p:tgtEl>
                                          <p:spTgt spid="3"/>
                                        </p:tgtEl>
                                        <p:attrNameLst>
                                          <p:attrName>style.rotation</p:attrName>
                                        </p:attrNameLst>
                                      </p:cBhvr>
                                      <p:tavLst>
                                        <p:tav tm="0">
                                          <p:val>
                                            <p:fltVal val="90"/>
                                          </p:val>
                                        </p:tav>
                                        <p:tav tm="100000">
                                          <p:val>
                                            <p:fltVal val="0"/>
                                          </p:val>
                                        </p:tav>
                                      </p:tavLst>
                                    </p:anim>
                                    <p:animEffect transition="in" filter="fade">
                                      <p:cBhvr>
                                        <p:cTn id="21"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1295400" y="381000"/>
            <a:ext cx="5486400" cy="2514600"/>
            <a:chOff x="381000" y="304800"/>
            <a:chExt cx="5486400" cy="251460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304800"/>
              <a:ext cx="2514600" cy="2514600"/>
            </a:xfrm>
            <a:prstGeom prst="rect">
              <a:avLst/>
            </a:prstGeom>
          </p:spPr>
        </p:pic>
        <p:sp>
          <p:nvSpPr>
            <p:cNvPr id="3" name="Oval 2"/>
            <p:cNvSpPr/>
            <p:nvPr/>
          </p:nvSpPr>
          <p:spPr>
            <a:xfrm>
              <a:off x="3539319" y="704850"/>
              <a:ext cx="2328081" cy="1714500"/>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latin typeface="Times New Roman" pitchFamily="18" charset="0"/>
                  <a:cs typeface="Times New Roman" pitchFamily="18" charset="0"/>
                </a:rPr>
                <a:t>Home Work</a:t>
              </a:r>
              <a:endParaRPr lang="en-US" sz="3600" b="1" dirty="0">
                <a:latin typeface="Times New Roman" pitchFamily="18" charset="0"/>
                <a:cs typeface="Times New Roman" pitchFamily="18" charset="0"/>
              </a:endParaRPr>
            </a:p>
          </p:txBody>
        </p:sp>
      </p:grpSp>
      <p:sp>
        <p:nvSpPr>
          <p:cNvPr id="5" name="TextBox 4"/>
          <p:cNvSpPr txBox="1"/>
          <p:nvPr/>
        </p:nvSpPr>
        <p:spPr>
          <a:xfrm>
            <a:off x="419882" y="4250829"/>
            <a:ext cx="8343118" cy="1692771"/>
          </a:xfrm>
          <a:prstGeom prst="rect">
            <a:avLst/>
          </a:prstGeom>
          <a:noFill/>
        </p:spPr>
        <p:txBody>
          <a:bodyPr wrap="none" rtlCol="0">
            <a:spAutoFit/>
          </a:bodyPr>
          <a:lstStyle/>
          <a:p>
            <a:r>
              <a:rPr lang="en-US" sz="2600" dirty="0" smtClean="0">
                <a:latin typeface="Times New Roman" pitchFamily="18" charset="0"/>
                <a:cs typeface="Times New Roman" pitchFamily="18" charset="0"/>
              </a:rPr>
              <a:t>Suppose your pen friend is from Sri Lanka. He wants to </a:t>
            </a:r>
          </a:p>
          <a:p>
            <a:r>
              <a:rPr lang="en-US" sz="2600" dirty="0" smtClean="0">
                <a:latin typeface="Times New Roman" pitchFamily="18" charset="0"/>
                <a:cs typeface="Times New Roman" pitchFamily="18" charset="0"/>
              </a:rPr>
              <a:t>know about your country.</a:t>
            </a:r>
          </a:p>
          <a:p>
            <a:r>
              <a:rPr lang="en-US" sz="2600" dirty="0" smtClean="0">
                <a:latin typeface="Times New Roman" pitchFamily="18" charset="0"/>
                <a:cs typeface="Times New Roman" pitchFamily="18" charset="0"/>
              </a:rPr>
              <a:t>Now, write a letter to your pen friend describing Bangladeshi</a:t>
            </a:r>
          </a:p>
          <a:p>
            <a:r>
              <a:rPr lang="en-US" sz="2600" dirty="0" smtClean="0">
                <a:latin typeface="Times New Roman" pitchFamily="18" charset="0"/>
                <a:cs typeface="Times New Roman" pitchFamily="18" charset="0"/>
              </a:rPr>
              <a:t>population and economy. </a:t>
            </a:r>
            <a:endParaRPr lang="en-US" sz="2600" dirty="0">
              <a:latin typeface="Times New Roman" pitchFamily="18" charset="0"/>
              <a:cs typeface="Times New Roman" pitchFamily="18" charset="0"/>
            </a:endParaRPr>
          </a:p>
        </p:txBody>
      </p:sp>
    </p:spTree>
    <p:extLst>
      <p:ext uri="{BB962C8B-B14F-4D97-AF65-F5344CB8AC3E}">
        <p14:creationId xmlns:p14="http://schemas.microsoft.com/office/powerpoint/2010/main" val="1721118988"/>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6" presetClass="entr" presetSubtype="0" fill="hold" grpId="0" nodeType="clickEffect">
                                  <p:stCondLst>
                                    <p:cond delay="0"/>
                                  </p:stCondLst>
                                  <p:iterate type="lt">
                                    <p:tmPct val="10000"/>
                                  </p:iterate>
                                  <p:childTnLst>
                                    <p:set>
                                      <p:cBhvr>
                                        <p:cTn id="11" dur="1" fill="hold">
                                          <p:stCondLst>
                                            <p:cond delay="0"/>
                                          </p:stCondLst>
                                        </p:cTn>
                                        <p:tgtEl>
                                          <p:spTgt spid="5"/>
                                        </p:tgtEl>
                                        <p:attrNameLst>
                                          <p:attrName>style.visibility</p:attrName>
                                        </p:attrNameLst>
                                      </p:cBhvr>
                                      <p:to>
                                        <p:strVal val="visible"/>
                                      </p:to>
                                    </p:set>
                                    <p:anim by="(-#ppt_w*2)" calcmode="lin" valueType="num">
                                      <p:cBhvr rctx="PPT">
                                        <p:cTn id="12" dur="250" autoRev="1" fill="hold">
                                          <p:stCondLst>
                                            <p:cond delay="0"/>
                                          </p:stCondLst>
                                        </p:cTn>
                                        <p:tgtEl>
                                          <p:spTgt spid="5"/>
                                        </p:tgtEl>
                                        <p:attrNameLst>
                                          <p:attrName>ppt_w</p:attrName>
                                        </p:attrNameLst>
                                      </p:cBhvr>
                                    </p:anim>
                                    <p:anim by="(#ppt_w*0.50)" calcmode="lin" valueType="num">
                                      <p:cBhvr>
                                        <p:cTn id="13" dur="250" decel="50000" autoRev="1" fill="hold">
                                          <p:stCondLst>
                                            <p:cond delay="0"/>
                                          </p:stCondLst>
                                        </p:cTn>
                                        <p:tgtEl>
                                          <p:spTgt spid="5"/>
                                        </p:tgtEl>
                                        <p:attrNameLst>
                                          <p:attrName>ppt_x</p:attrName>
                                        </p:attrNameLst>
                                      </p:cBhvr>
                                    </p:anim>
                                    <p:anim from="(-#ppt_h/2)" to="(#ppt_y)" calcmode="lin" valueType="num">
                                      <p:cBhvr>
                                        <p:cTn id="14" dur="500" fill="hold">
                                          <p:stCondLst>
                                            <p:cond delay="0"/>
                                          </p:stCondLst>
                                        </p:cTn>
                                        <p:tgtEl>
                                          <p:spTgt spid="5"/>
                                        </p:tgtEl>
                                        <p:attrNameLst>
                                          <p:attrName>ppt_y</p:attrName>
                                        </p:attrNameLst>
                                      </p:cBhvr>
                                    </p:anim>
                                    <p:animRot by="21600000">
                                      <p:cBhvr>
                                        <p:cTn id="15" dur="500" fill="hold">
                                          <p:stCondLst>
                                            <p:cond delay="0"/>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4600" y="1676400"/>
            <a:ext cx="4487545" cy="3638550"/>
          </a:xfrm>
          <a:prstGeom prst="rect">
            <a:avLst/>
          </a:prstGeom>
        </p:spPr>
      </p:pic>
    </p:spTree>
    <p:extLst>
      <p:ext uri="{BB962C8B-B14F-4D97-AF65-F5344CB8AC3E}">
        <p14:creationId xmlns:p14="http://schemas.microsoft.com/office/powerpoint/2010/main" val="3578768568"/>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895600" y="177225"/>
            <a:ext cx="3538726" cy="584775"/>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en-US" sz="3200" b="1" dirty="0" smtClean="0">
                <a:effectLst>
                  <a:outerShdw blurRad="38100" dist="38100" dir="2700000" algn="tl">
                    <a:srgbClr val="000000">
                      <a:alpha val="43137"/>
                    </a:srgbClr>
                  </a:outerShdw>
                </a:effectLst>
                <a:latin typeface="Times New Roman" pitchFamily="18" charset="0"/>
                <a:cs typeface="Times New Roman" pitchFamily="18" charset="0"/>
              </a:rPr>
              <a:t>Look at the picture</a:t>
            </a:r>
            <a:endParaRPr lang="en-US" sz="3200" b="1" dirty="0">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5399" y="878315"/>
            <a:ext cx="6543675" cy="4912885"/>
          </a:xfrm>
          <a:prstGeom prst="rect">
            <a:avLst/>
          </a:prstGeom>
          <a:ln>
            <a:solidFill>
              <a:schemeClr val="accent6"/>
            </a:solidFill>
          </a:ln>
        </p:spPr>
      </p:pic>
      <p:sp>
        <p:nvSpPr>
          <p:cNvPr id="5" name="TextBox 4"/>
          <p:cNvSpPr txBox="1"/>
          <p:nvPr/>
        </p:nvSpPr>
        <p:spPr>
          <a:xfrm>
            <a:off x="1861952" y="5938123"/>
            <a:ext cx="5795048" cy="523220"/>
          </a:xfrm>
          <a:prstGeom prst="rect">
            <a:avLst/>
          </a:prstGeom>
          <a:noFill/>
        </p:spPr>
        <p:txBody>
          <a:bodyPr wrap="none" rtlCol="0">
            <a:spAutoFit/>
          </a:bodyPr>
          <a:lstStyle/>
          <a:p>
            <a:r>
              <a:rPr lang="en-US" sz="2800" b="1" dirty="0" smtClean="0">
                <a:latin typeface="Times New Roman" pitchFamily="18" charset="0"/>
                <a:cs typeface="Times New Roman" pitchFamily="18" charset="0"/>
              </a:rPr>
              <a:t>They are our neighboring countries. </a:t>
            </a:r>
            <a:endParaRPr lang="en-US" sz="2800" b="1" dirty="0">
              <a:latin typeface="Times New Roman" pitchFamily="18" charset="0"/>
              <a:cs typeface="Times New Roman" pitchFamily="18" charset="0"/>
            </a:endParaRPr>
          </a:p>
        </p:txBody>
      </p:sp>
    </p:spTree>
    <p:extLst>
      <p:ext uri="{BB962C8B-B14F-4D97-AF65-F5344CB8AC3E}">
        <p14:creationId xmlns:p14="http://schemas.microsoft.com/office/powerpoint/2010/main" val="2119984258"/>
      </p:ext>
    </p:extLst>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828800"/>
            <a:ext cx="2895600" cy="2133600"/>
          </a:xfrm>
          <a:prstGeom prst="rect">
            <a:avLst/>
          </a:prstGeom>
          <a:blipFill dpi="0" rotWithShape="1">
            <a:blip r:embed="rId2">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6248400" y="1828800"/>
            <a:ext cx="2819400" cy="2133600"/>
          </a:xfrm>
          <a:prstGeom prst="rect">
            <a:avLst/>
          </a:prstGeom>
          <a:blipFill dpi="0" rotWithShape="1">
            <a:blip r:embed="rId3">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3200400" y="1828800"/>
            <a:ext cx="2895600" cy="2133600"/>
          </a:xfrm>
          <a:prstGeom prst="rect">
            <a:avLst/>
          </a:prstGeom>
          <a:blipFill dpi="0" rotWithShape="1">
            <a:blip r:embed="rId4">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56361" y="4134848"/>
            <a:ext cx="2839239" cy="461665"/>
          </a:xfrm>
          <a:prstGeom prst="rect">
            <a:avLst/>
          </a:prstGeom>
          <a:noFill/>
        </p:spPr>
        <p:txBody>
          <a:bodyPr wrap="none" rtlCol="0">
            <a:spAutoFit/>
          </a:bodyPr>
          <a:lstStyle/>
          <a:p>
            <a:r>
              <a:rPr lang="en-US" sz="2400" dirty="0" smtClean="0">
                <a:latin typeface="Times New Roman" pitchFamily="18" charset="0"/>
                <a:cs typeface="Times New Roman" pitchFamily="18" charset="0"/>
              </a:rPr>
              <a:t>Muttiah</a:t>
            </a: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Muralitharan</a:t>
            </a:r>
            <a:endParaRPr lang="en-US" sz="2400" dirty="0">
              <a:latin typeface="Times New Roman" pitchFamily="18" charset="0"/>
              <a:cs typeface="Times New Roman" pitchFamily="18" charset="0"/>
            </a:endParaRPr>
          </a:p>
        </p:txBody>
      </p:sp>
      <p:sp>
        <p:nvSpPr>
          <p:cNvPr id="8" name="TextBox 7"/>
          <p:cNvSpPr txBox="1"/>
          <p:nvPr/>
        </p:nvSpPr>
        <p:spPr>
          <a:xfrm>
            <a:off x="6631215" y="4158734"/>
            <a:ext cx="2053767" cy="461665"/>
          </a:xfrm>
          <a:prstGeom prst="rect">
            <a:avLst/>
          </a:prstGeom>
          <a:noFill/>
        </p:spPr>
        <p:txBody>
          <a:bodyPr wrap="none" rtlCol="0">
            <a:spAutoFit/>
          </a:bodyPr>
          <a:lstStyle/>
          <a:p>
            <a:r>
              <a:rPr lang="en-US" sz="2400" dirty="0" smtClean="0">
                <a:latin typeface="Times New Roman" pitchFamily="18" charset="0"/>
                <a:cs typeface="Times New Roman" pitchFamily="18" charset="0"/>
              </a:rPr>
              <a:t>Lasith Malinga</a:t>
            </a:r>
            <a:endParaRPr lang="en-US" sz="2400" dirty="0">
              <a:latin typeface="Times New Roman" pitchFamily="18" charset="0"/>
              <a:cs typeface="Times New Roman" pitchFamily="18" charset="0"/>
            </a:endParaRPr>
          </a:p>
        </p:txBody>
      </p:sp>
      <p:sp>
        <p:nvSpPr>
          <p:cNvPr id="9" name="TextBox 8"/>
          <p:cNvSpPr txBox="1"/>
          <p:nvPr/>
        </p:nvSpPr>
        <p:spPr>
          <a:xfrm>
            <a:off x="3372851" y="4158734"/>
            <a:ext cx="2550698" cy="461665"/>
          </a:xfrm>
          <a:prstGeom prst="rect">
            <a:avLst/>
          </a:prstGeom>
          <a:noFill/>
        </p:spPr>
        <p:txBody>
          <a:bodyPr wrap="none" rtlCol="0">
            <a:spAutoFit/>
          </a:bodyPr>
          <a:lstStyle/>
          <a:p>
            <a:r>
              <a:rPr lang="en-US" sz="2400" dirty="0" smtClean="0">
                <a:latin typeface="Times New Roman" pitchFamily="18" charset="0"/>
                <a:cs typeface="Times New Roman" pitchFamily="18" charset="0"/>
              </a:rPr>
              <a:t>Kumar Sangakkara</a:t>
            </a:r>
            <a:endParaRPr lang="en-US" sz="2400" dirty="0">
              <a:latin typeface="Times New Roman" pitchFamily="18" charset="0"/>
              <a:cs typeface="Times New Roman" pitchFamily="18" charset="0"/>
            </a:endParaRPr>
          </a:p>
        </p:txBody>
      </p:sp>
      <p:sp>
        <p:nvSpPr>
          <p:cNvPr id="11" name="TextBox 10"/>
          <p:cNvSpPr txBox="1"/>
          <p:nvPr/>
        </p:nvSpPr>
        <p:spPr>
          <a:xfrm>
            <a:off x="2394730" y="748940"/>
            <a:ext cx="4506939" cy="584775"/>
          </a:xfrm>
          <a:prstGeom prst="rect">
            <a:avLst/>
          </a:prstGeom>
          <a:noFill/>
        </p:spPr>
        <p:txBody>
          <a:bodyPr wrap="none" rtlCol="0">
            <a:spAutoFit/>
          </a:bodyPr>
          <a:lstStyle/>
          <a:p>
            <a:r>
              <a:rPr lang="en-US" sz="3200" b="1" dirty="0" smtClean="0">
                <a:latin typeface="Times New Roman" pitchFamily="18" charset="0"/>
                <a:cs typeface="Times New Roman" pitchFamily="18" charset="0"/>
              </a:rPr>
              <a:t>Can you tell their name?</a:t>
            </a:r>
            <a:endParaRPr lang="en-US" sz="3200" b="1" dirty="0">
              <a:latin typeface="Times New Roman" pitchFamily="18" charset="0"/>
              <a:cs typeface="Times New Roman" pitchFamily="18" charset="0"/>
            </a:endParaRPr>
          </a:p>
        </p:txBody>
      </p:sp>
      <p:sp>
        <p:nvSpPr>
          <p:cNvPr id="12" name="TextBox 11"/>
          <p:cNvSpPr txBox="1"/>
          <p:nvPr/>
        </p:nvSpPr>
        <p:spPr>
          <a:xfrm>
            <a:off x="1458062" y="5209039"/>
            <a:ext cx="6380273" cy="523220"/>
          </a:xfrm>
          <a:prstGeom prst="rect">
            <a:avLst/>
          </a:prstGeom>
          <a:noFill/>
        </p:spPr>
        <p:txBody>
          <a:bodyPr wrap="none" rtlCol="0">
            <a:spAutoFit/>
          </a:bodyPr>
          <a:lstStyle/>
          <a:p>
            <a:r>
              <a:rPr lang="en-US" sz="2800" dirty="0" smtClean="0">
                <a:latin typeface="Times New Roman" pitchFamily="18" charset="0"/>
                <a:cs typeface="Times New Roman" pitchFamily="18" charset="0"/>
              </a:rPr>
              <a:t>They are all Sri Lankan famous cricketers. </a:t>
            </a:r>
            <a:endParaRPr lang="en-US" sz="2800" dirty="0">
              <a:latin typeface="Times New Roman" pitchFamily="18" charset="0"/>
              <a:cs typeface="Times New Roman" pitchFamily="18" charset="0"/>
            </a:endParaRPr>
          </a:p>
        </p:txBody>
      </p:sp>
    </p:spTree>
    <p:extLst>
      <p:ext uri="{BB962C8B-B14F-4D97-AF65-F5344CB8AC3E}">
        <p14:creationId xmlns:p14="http://schemas.microsoft.com/office/powerpoint/2010/main" val="1428562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barn(inVertical)">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additive="base">
                                        <p:cTn id="23" dur="500" fill="hold"/>
                                        <p:tgtEl>
                                          <p:spTgt spid="6"/>
                                        </p:tgtEl>
                                        <p:attrNameLst>
                                          <p:attrName>ppt_x</p:attrName>
                                        </p:attrNameLst>
                                      </p:cBhvr>
                                      <p:tavLst>
                                        <p:tav tm="0">
                                          <p:val>
                                            <p:strVal val="0-#ppt_w/2"/>
                                          </p:val>
                                        </p:tav>
                                        <p:tav tm="100000">
                                          <p:val>
                                            <p:strVal val="#ppt_x"/>
                                          </p:val>
                                        </p:tav>
                                      </p:tavLst>
                                    </p:anim>
                                    <p:anim calcmode="lin" valueType="num">
                                      <p:cBhvr additive="base">
                                        <p:cTn id="24" dur="500" fill="hold"/>
                                        <p:tgtEl>
                                          <p:spTgt spid="6"/>
                                        </p:tgtEl>
                                        <p:attrNameLst>
                                          <p:attrName>ppt_y</p:attrName>
                                        </p:attrNameLst>
                                      </p:cBhvr>
                                      <p:tavLst>
                                        <p:tav tm="0">
                                          <p:val>
                                            <p:strVal val="#ppt_y"/>
                                          </p:val>
                                        </p:tav>
                                        <p:tav tm="100000">
                                          <p:val>
                                            <p:strVal val="#ppt_y"/>
                                          </p:val>
                                        </p:tav>
                                      </p:tavLst>
                                    </p:anim>
                                  </p:childTnLst>
                                </p:cTn>
                              </p:par>
                              <p:par>
                                <p:cTn id="25" presetID="2" presetClass="entr" presetSubtype="2"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500" fill="hold"/>
                                        <p:tgtEl>
                                          <p:spTgt spid="8"/>
                                        </p:tgtEl>
                                        <p:attrNameLst>
                                          <p:attrName>ppt_x</p:attrName>
                                        </p:attrNameLst>
                                      </p:cBhvr>
                                      <p:tavLst>
                                        <p:tav tm="0">
                                          <p:val>
                                            <p:strVal val="1+#ppt_w/2"/>
                                          </p:val>
                                        </p:tav>
                                        <p:tav tm="100000">
                                          <p:val>
                                            <p:strVal val="#ppt_x"/>
                                          </p:val>
                                        </p:tav>
                                      </p:tavLst>
                                    </p:anim>
                                    <p:anim calcmode="lin" valueType="num">
                                      <p:cBhvr additive="base">
                                        <p:cTn id="28" dur="500" fill="hold"/>
                                        <p:tgtEl>
                                          <p:spTgt spid="8"/>
                                        </p:tgtEl>
                                        <p:attrNameLst>
                                          <p:attrName>ppt_y</p:attrName>
                                        </p:attrNameLst>
                                      </p:cBhvr>
                                      <p:tavLst>
                                        <p:tav tm="0">
                                          <p:val>
                                            <p:strVal val="#ppt_y"/>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p:cTn id="37" dur="500" fill="hold"/>
                                        <p:tgtEl>
                                          <p:spTgt spid="12"/>
                                        </p:tgtEl>
                                        <p:attrNameLst>
                                          <p:attrName>ppt_w</p:attrName>
                                        </p:attrNameLst>
                                      </p:cBhvr>
                                      <p:tavLst>
                                        <p:tav tm="0">
                                          <p:val>
                                            <p:fltVal val="0"/>
                                          </p:val>
                                        </p:tav>
                                        <p:tav tm="100000">
                                          <p:val>
                                            <p:strVal val="#ppt_w"/>
                                          </p:val>
                                        </p:tav>
                                      </p:tavLst>
                                    </p:anim>
                                    <p:anim calcmode="lin" valueType="num">
                                      <p:cBhvr>
                                        <p:cTn id="38" dur="500" fill="hold"/>
                                        <p:tgtEl>
                                          <p:spTgt spid="12"/>
                                        </p:tgtEl>
                                        <p:attrNameLst>
                                          <p:attrName>ppt_h</p:attrName>
                                        </p:attrNameLst>
                                      </p:cBhvr>
                                      <p:tavLst>
                                        <p:tav tm="0">
                                          <p:val>
                                            <p:fltVal val="0"/>
                                          </p:val>
                                        </p:tav>
                                        <p:tav tm="100000">
                                          <p:val>
                                            <p:strVal val="#ppt_h"/>
                                          </p:val>
                                        </p:tav>
                                      </p:tavLst>
                                    </p:anim>
                                    <p:animEffect transition="in" filter="fade">
                                      <p:cBhvr>
                                        <p:cTn id="3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P spid="6" grpId="0"/>
      <p:bldP spid="8" grpId="0"/>
      <p:bldP spid="9" grpId="0"/>
      <p:bldP spid="11" grpId="0"/>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28799" y="996089"/>
            <a:ext cx="5743047" cy="584775"/>
          </a:xfrm>
          <a:prstGeom prst="rect">
            <a:avLst/>
          </a:prstGeom>
          <a:noFill/>
        </p:spPr>
        <p:txBody>
          <a:bodyPr wrap="none" rtlCol="0">
            <a:spAutoFit/>
          </a:bodyPr>
          <a:lstStyle/>
          <a:p>
            <a:r>
              <a:rPr lang="en-US" sz="3200" b="1" dirty="0" smtClean="0">
                <a:latin typeface="Times New Roman" pitchFamily="18" charset="0"/>
                <a:cs typeface="Times New Roman" pitchFamily="18" charset="0"/>
              </a:rPr>
              <a:t>So, today’s lesson is about …….</a:t>
            </a:r>
            <a:endParaRPr lang="en-US" sz="3200" b="1" dirty="0">
              <a:latin typeface="Times New Roman" pitchFamily="18" charset="0"/>
              <a:cs typeface="Times New Roman" pitchFamily="18" charset="0"/>
            </a:endParaRPr>
          </a:p>
        </p:txBody>
      </p:sp>
      <p:sp>
        <p:nvSpPr>
          <p:cNvPr id="3" name="TextBox 2"/>
          <p:cNvSpPr txBox="1"/>
          <p:nvPr/>
        </p:nvSpPr>
        <p:spPr>
          <a:xfrm>
            <a:off x="3237743" y="3301425"/>
            <a:ext cx="2913555" cy="584775"/>
          </a:xfrm>
          <a:prstGeom prst="rect">
            <a:avLst/>
          </a:prstGeom>
          <a:noFill/>
        </p:spPr>
        <p:txBody>
          <a:bodyPr wrap="none" rtlCol="0">
            <a:spAutoFit/>
          </a:bodyPr>
          <a:lstStyle/>
          <a:p>
            <a:r>
              <a:rPr lang="en-US" sz="3200" b="1" dirty="0" smtClean="0">
                <a:latin typeface="Times New Roman" pitchFamily="18" charset="0"/>
                <a:cs typeface="Times New Roman" pitchFamily="18" charset="0"/>
              </a:rPr>
              <a:t>Our Neighbors </a:t>
            </a:r>
            <a:endParaRPr lang="en-US" sz="3200" b="1" dirty="0">
              <a:latin typeface="Times New Roman" pitchFamily="18" charset="0"/>
              <a:cs typeface="Times New Roman"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78296" y="3886200"/>
            <a:ext cx="3057143" cy="657143"/>
          </a:xfrm>
          <a:prstGeom prst="rect">
            <a:avLst/>
          </a:prstGeom>
        </p:spPr>
      </p:pic>
    </p:spTree>
    <p:extLst>
      <p:ext uri="{BB962C8B-B14F-4D97-AF65-F5344CB8AC3E}">
        <p14:creationId xmlns:p14="http://schemas.microsoft.com/office/powerpoint/2010/main" val="2965595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by="(-#ppt_w*2)" calcmode="lin" valueType="num">
                                      <p:cBhvr rctx="PPT">
                                        <p:cTn id="7" dur="250" autoRev="1" fill="hold">
                                          <p:stCondLst>
                                            <p:cond delay="0"/>
                                          </p:stCondLst>
                                        </p:cTn>
                                        <p:tgtEl>
                                          <p:spTgt spid="2"/>
                                        </p:tgtEl>
                                        <p:attrNameLst>
                                          <p:attrName>ppt_w</p:attrName>
                                        </p:attrNameLst>
                                      </p:cBhvr>
                                    </p:anim>
                                    <p:anim by="(#ppt_w*0.50)" calcmode="lin" valueType="num">
                                      <p:cBhvr>
                                        <p:cTn id="8" dur="250" decel="50000" autoRev="1" fill="hold">
                                          <p:stCondLst>
                                            <p:cond delay="0"/>
                                          </p:stCondLst>
                                        </p:cTn>
                                        <p:tgtEl>
                                          <p:spTgt spid="2"/>
                                        </p:tgtEl>
                                        <p:attrNameLst>
                                          <p:attrName>ppt_x</p:attrName>
                                        </p:attrNameLst>
                                      </p:cBhvr>
                                    </p:anim>
                                    <p:anim from="(-#ppt_h/2)" to="(#ppt_y)" calcmode="lin" valueType="num">
                                      <p:cBhvr>
                                        <p:cTn id="9" dur="500" fill="hold">
                                          <p:stCondLst>
                                            <p:cond delay="0"/>
                                          </p:stCondLst>
                                        </p:cTn>
                                        <p:tgtEl>
                                          <p:spTgt spid="2"/>
                                        </p:tgtEl>
                                        <p:attrNameLst>
                                          <p:attrName>ppt_y</p:attrName>
                                        </p:attrNameLst>
                                      </p:cBhvr>
                                    </p:anim>
                                    <p:animRot by="21600000">
                                      <p:cBhvr>
                                        <p:cTn id="10" dur="500" fill="hold">
                                          <p:stCondLst>
                                            <p:cond delay="0"/>
                                          </p:stCondLst>
                                        </p:cTn>
                                        <p:tgtEl>
                                          <p:spTgt spid="2"/>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p:cTn id="15" dur="1000" fill="hold"/>
                                        <p:tgtEl>
                                          <p:spTgt spid="3"/>
                                        </p:tgtEl>
                                        <p:attrNameLst>
                                          <p:attrName>ppt_w</p:attrName>
                                        </p:attrNameLst>
                                      </p:cBhvr>
                                      <p:tavLst>
                                        <p:tav tm="0">
                                          <p:val>
                                            <p:fltVal val="0"/>
                                          </p:val>
                                        </p:tav>
                                        <p:tav tm="100000">
                                          <p:val>
                                            <p:strVal val="#ppt_w"/>
                                          </p:val>
                                        </p:tav>
                                      </p:tavLst>
                                    </p:anim>
                                    <p:anim calcmode="lin" valueType="num">
                                      <p:cBhvr>
                                        <p:cTn id="16" dur="1000" fill="hold"/>
                                        <p:tgtEl>
                                          <p:spTgt spid="3"/>
                                        </p:tgtEl>
                                        <p:attrNameLst>
                                          <p:attrName>ppt_h</p:attrName>
                                        </p:attrNameLst>
                                      </p:cBhvr>
                                      <p:tavLst>
                                        <p:tav tm="0">
                                          <p:val>
                                            <p:fltVal val="0"/>
                                          </p:val>
                                        </p:tav>
                                        <p:tav tm="100000">
                                          <p:val>
                                            <p:strVal val="#ppt_h"/>
                                          </p:val>
                                        </p:tav>
                                      </p:tavLst>
                                    </p:anim>
                                    <p:anim calcmode="lin" valueType="num">
                                      <p:cBhvr>
                                        <p:cTn id="17" dur="1000" fill="hold"/>
                                        <p:tgtEl>
                                          <p:spTgt spid="3"/>
                                        </p:tgtEl>
                                        <p:attrNameLst>
                                          <p:attrName>style.rotation</p:attrName>
                                        </p:attrNameLst>
                                      </p:cBhvr>
                                      <p:tavLst>
                                        <p:tav tm="0">
                                          <p:val>
                                            <p:fltVal val="90"/>
                                          </p:val>
                                        </p:tav>
                                        <p:tav tm="100000">
                                          <p:val>
                                            <p:fltVal val="0"/>
                                          </p:val>
                                        </p:tav>
                                      </p:tavLst>
                                    </p:anim>
                                    <p:animEffect transition="in" filter="fade">
                                      <p:cBhvr>
                                        <p:cTn id="18" dur="1000"/>
                                        <p:tgtEl>
                                          <p:spTgt spid="3"/>
                                        </p:tgtEl>
                                      </p:cBhvr>
                                    </p:animEffect>
                                  </p:childTnLst>
                                </p:cTn>
                              </p:par>
                              <p:par>
                                <p:cTn id="19" presetID="31" presetClass="entr" presetSubtype="0" fill="hold" nodeType="with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p:cTn id="21" dur="1000" fill="hold"/>
                                        <p:tgtEl>
                                          <p:spTgt spid="4"/>
                                        </p:tgtEl>
                                        <p:attrNameLst>
                                          <p:attrName>ppt_w</p:attrName>
                                        </p:attrNameLst>
                                      </p:cBhvr>
                                      <p:tavLst>
                                        <p:tav tm="0">
                                          <p:val>
                                            <p:fltVal val="0"/>
                                          </p:val>
                                        </p:tav>
                                        <p:tav tm="100000">
                                          <p:val>
                                            <p:strVal val="#ppt_w"/>
                                          </p:val>
                                        </p:tav>
                                      </p:tavLst>
                                    </p:anim>
                                    <p:anim calcmode="lin" valueType="num">
                                      <p:cBhvr>
                                        <p:cTn id="22" dur="1000" fill="hold"/>
                                        <p:tgtEl>
                                          <p:spTgt spid="4"/>
                                        </p:tgtEl>
                                        <p:attrNameLst>
                                          <p:attrName>ppt_h</p:attrName>
                                        </p:attrNameLst>
                                      </p:cBhvr>
                                      <p:tavLst>
                                        <p:tav tm="0">
                                          <p:val>
                                            <p:fltVal val="0"/>
                                          </p:val>
                                        </p:tav>
                                        <p:tav tm="100000">
                                          <p:val>
                                            <p:strVal val="#ppt_h"/>
                                          </p:val>
                                        </p:tav>
                                      </p:tavLst>
                                    </p:anim>
                                    <p:anim calcmode="lin" valueType="num">
                                      <p:cBhvr>
                                        <p:cTn id="23" dur="1000" fill="hold"/>
                                        <p:tgtEl>
                                          <p:spTgt spid="4"/>
                                        </p:tgtEl>
                                        <p:attrNameLst>
                                          <p:attrName>style.rotation</p:attrName>
                                        </p:attrNameLst>
                                      </p:cBhvr>
                                      <p:tavLst>
                                        <p:tav tm="0">
                                          <p:val>
                                            <p:fltVal val="90"/>
                                          </p:val>
                                        </p:tav>
                                        <p:tav tm="100000">
                                          <p:val>
                                            <p:fltVal val="0"/>
                                          </p:val>
                                        </p:tav>
                                      </p:tavLst>
                                    </p:anim>
                                    <p:animEffect transition="in" filter="fade">
                                      <p:cBhvr>
                                        <p:cTn id="24"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743200" y="1143000"/>
            <a:ext cx="3547766" cy="584775"/>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en-US" sz="3200" b="1" dirty="0" smtClean="0">
                <a:effectLst>
                  <a:outerShdw blurRad="38100" dist="38100" dir="2700000" algn="tl">
                    <a:srgbClr val="000000">
                      <a:alpha val="43137"/>
                    </a:srgbClr>
                  </a:outerShdw>
                </a:effectLst>
                <a:latin typeface="Times New Roman" pitchFamily="18" charset="0"/>
                <a:cs typeface="Times New Roman" pitchFamily="18" charset="0"/>
              </a:rPr>
              <a:t>Learning outcomes</a:t>
            </a:r>
            <a:endParaRPr lang="en-US" sz="32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TextBox 2"/>
          <p:cNvSpPr txBox="1"/>
          <p:nvPr/>
        </p:nvSpPr>
        <p:spPr>
          <a:xfrm>
            <a:off x="516583" y="2514600"/>
            <a:ext cx="8001000" cy="2585323"/>
          </a:xfrm>
          <a:prstGeom prst="rect">
            <a:avLst/>
          </a:prstGeom>
          <a:noFill/>
        </p:spPr>
        <p:txBody>
          <a:bodyPr wrap="square" rtlCol="0">
            <a:spAutoFit/>
          </a:bodyPr>
          <a:lstStyle/>
          <a:p>
            <a:r>
              <a:rPr lang="en-US" sz="2700" dirty="0">
                <a:latin typeface="Times New Roman" pitchFamily="18" charset="0"/>
                <a:cs typeface="Times New Roman" pitchFamily="18" charset="0"/>
              </a:rPr>
              <a:t>After completing this lesson, students will be able to …..</a:t>
            </a:r>
          </a:p>
          <a:p>
            <a:endParaRPr lang="en-US" sz="2700" dirty="0" smtClean="0">
              <a:latin typeface="Times New Roman" pitchFamily="18" charset="0"/>
              <a:cs typeface="Times New Roman" pitchFamily="18" charset="0"/>
            </a:endParaRPr>
          </a:p>
          <a:p>
            <a:endParaRPr lang="en-US" sz="2700" dirty="0">
              <a:latin typeface="Times New Roman" pitchFamily="18" charset="0"/>
              <a:cs typeface="Times New Roman" pitchFamily="18" charset="0"/>
            </a:endParaRPr>
          </a:p>
          <a:p>
            <a:pPr marL="285750" indent="-285750">
              <a:buFont typeface="Wingdings" pitchFamily="2" charset="2"/>
              <a:buChar char="Ø"/>
            </a:pPr>
            <a:r>
              <a:rPr lang="en-US" sz="2700" dirty="0">
                <a:latin typeface="Times New Roman" pitchFamily="18" charset="0"/>
                <a:cs typeface="Times New Roman" pitchFamily="18" charset="0"/>
              </a:rPr>
              <a:t> </a:t>
            </a:r>
            <a:r>
              <a:rPr lang="en-US" sz="2700" dirty="0" smtClean="0">
                <a:latin typeface="Times New Roman" pitchFamily="18" charset="0"/>
                <a:cs typeface="Times New Roman" pitchFamily="18" charset="0"/>
              </a:rPr>
              <a:t>read and understand the text</a:t>
            </a:r>
            <a:endParaRPr lang="en-US" sz="2700" dirty="0">
              <a:latin typeface="Times New Roman" pitchFamily="18" charset="0"/>
              <a:cs typeface="Times New Roman" pitchFamily="18" charset="0"/>
            </a:endParaRPr>
          </a:p>
          <a:p>
            <a:pPr marL="342900" indent="-342900">
              <a:buFont typeface="Wingdings" pitchFamily="2" charset="2"/>
              <a:buChar char="Ø"/>
            </a:pPr>
            <a:r>
              <a:rPr lang="en-US" sz="2700" dirty="0">
                <a:latin typeface="Times New Roman" pitchFamily="18" charset="0"/>
                <a:cs typeface="Times New Roman" pitchFamily="18" charset="0"/>
              </a:rPr>
              <a:t>ask and answer </a:t>
            </a:r>
            <a:r>
              <a:rPr lang="en-US" sz="2700" dirty="0" smtClean="0">
                <a:latin typeface="Times New Roman" pitchFamily="18" charset="0"/>
                <a:cs typeface="Times New Roman" pitchFamily="18" charset="0"/>
              </a:rPr>
              <a:t>questions </a:t>
            </a:r>
            <a:endParaRPr lang="en-US" sz="2700" dirty="0">
              <a:latin typeface="Times New Roman" pitchFamily="18" charset="0"/>
              <a:cs typeface="Times New Roman" pitchFamily="18" charset="0"/>
            </a:endParaRPr>
          </a:p>
          <a:p>
            <a:pPr marL="285750" indent="-285750">
              <a:buFont typeface="Wingdings" pitchFamily="2" charset="2"/>
              <a:buChar char="Ø"/>
            </a:pPr>
            <a:r>
              <a:rPr lang="en-US" sz="2700" dirty="0">
                <a:latin typeface="Times New Roman" pitchFamily="18" charset="0"/>
                <a:cs typeface="Times New Roman" pitchFamily="18" charset="0"/>
              </a:rPr>
              <a:t> write a </a:t>
            </a:r>
            <a:r>
              <a:rPr lang="en-US" sz="2700" dirty="0" smtClean="0">
                <a:latin typeface="Times New Roman" pitchFamily="18" charset="0"/>
                <a:cs typeface="Times New Roman" pitchFamily="18" charset="0"/>
              </a:rPr>
              <a:t>paragraph on </a:t>
            </a:r>
            <a:r>
              <a:rPr lang="en-US" sz="2700" dirty="0">
                <a:latin typeface="Times New Roman" pitchFamily="18" charset="0"/>
                <a:cs typeface="Times New Roman" pitchFamily="18" charset="0"/>
              </a:rPr>
              <a:t>about </a:t>
            </a:r>
            <a:r>
              <a:rPr lang="en-US" sz="2700" dirty="0" smtClean="0">
                <a:latin typeface="Times New Roman" pitchFamily="18" charset="0"/>
                <a:cs typeface="Times New Roman" pitchFamily="18" charset="0"/>
              </a:rPr>
              <a:t>an </a:t>
            </a:r>
            <a:r>
              <a:rPr lang="en-US" sz="2700" dirty="0">
                <a:latin typeface="Times New Roman" pitchFamily="18" charset="0"/>
                <a:cs typeface="Times New Roman" pitchFamily="18" charset="0"/>
              </a:rPr>
              <a:t>interesting </a:t>
            </a:r>
            <a:r>
              <a:rPr lang="en-US" sz="2700" dirty="0" smtClean="0">
                <a:latin typeface="Times New Roman" pitchFamily="18" charset="0"/>
                <a:cs typeface="Times New Roman" pitchFamily="18" charset="0"/>
              </a:rPr>
              <a:t>place.  </a:t>
            </a:r>
            <a:endParaRPr lang="en-US" sz="2700" dirty="0">
              <a:latin typeface="Times New Roman" pitchFamily="18" charset="0"/>
              <a:cs typeface="Times New Roman" pitchFamily="18" charset="0"/>
            </a:endParaRPr>
          </a:p>
        </p:txBody>
      </p:sp>
    </p:spTree>
    <p:extLst>
      <p:ext uri="{BB962C8B-B14F-4D97-AF65-F5344CB8AC3E}">
        <p14:creationId xmlns:p14="http://schemas.microsoft.com/office/powerpoint/2010/main" val="2552311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1170686" y="1066800"/>
            <a:ext cx="6677914" cy="5334000"/>
            <a:chOff x="990600" y="838200"/>
            <a:chExt cx="6677914" cy="533400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0600" y="838200"/>
              <a:ext cx="6677914" cy="2057400"/>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0600" y="2933248"/>
              <a:ext cx="6677914" cy="3238952"/>
            </a:xfrm>
            <a:prstGeom prst="rect">
              <a:avLst/>
            </a:prstGeom>
          </p:spPr>
        </p:pic>
      </p:grpSp>
      <p:sp>
        <p:nvSpPr>
          <p:cNvPr id="5" name="TextBox 4"/>
          <p:cNvSpPr txBox="1"/>
          <p:nvPr/>
        </p:nvSpPr>
        <p:spPr>
          <a:xfrm>
            <a:off x="667596" y="387471"/>
            <a:ext cx="8176021" cy="584775"/>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en-US" sz="3200" b="1" dirty="0" smtClean="0">
                <a:latin typeface="Times New Roman" pitchFamily="18" charset="0"/>
                <a:cs typeface="Times New Roman" pitchFamily="18" charset="0"/>
              </a:rPr>
              <a:t>Open the page at 76 and read the text silently.</a:t>
            </a:r>
            <a:endParaRPr lang="en-US" sz="3200" b="1" dirty="0">
              <a:latin typeface="Times New Roman" pitchFamily="18" charset="0"/>
              <a:cs typeface="Times New Roman" pitchFamily="18" charset="0"/>
            </a:endParaRPr>
          </a:p>
        </p:txBody>
      </p:sp>
    </p:spTree>
    <p:extLst>
      <p:ext uri="{BB962C8B-B14F-4D97-AF65-F5344CB8AC3E}">
        <p14:creationId xmlns:p14="http://schemas.microsoft.com/office/powerpoint/2010/main" val="2517584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64531" y="1777425"/>
            <a:ext cx="2804615" cy="2804615"/>
          </a:xfrm>
          <a:prstGeom prst="rect">
            <a:avLst/>
          </a:prstGeom>
        </p:spPr>
      </p:pic>
      <p:sp>
        <p:nvSpPr>
          <p:cNvPr id="4" name="TextBox 3"/>
          <p:cNvSpPr txBox="1"/>
          <p:nvPr/>
        </p:nvSpPr>
        <p:spPr>
          <a:xfrm>
            <a:off x="3592468" y="4673025"/>
            <a:ext cx="2045753" cy="584775"/>
          </a:xfrm>
          <a:prstGeom prst="rect">
            <a:avLst/>
          </a:prstGeom>
          <a:noFill/>
        </p:spPr>
        <p:txBody>
          <a:bodyPr wrap="none" rtlCol="0">
            <a:spAutoFit/>
          </a:bodyPr>
          <a:lstStyle/>
          <a:p>
            <a:r>
              <a:rPr lang="en-US" sz="3200" b="1" dirty="0" smtClean="0">
                <a:effectLst>
                  <a:outerShdw blurRad="38100" dist="38100" dir="2700000" algn="tl">
                    <a:srgbClr val="000000">
                      <a:alpha val="43137"/>
                    </a:srgbClr>
                  </a:outerShdw>
                </a:effectLst>
                <a:latin typeface="Times New Roman" pitchFamily="18" charset="0"/>
                <a:cs typeface="Times New Roman" pitchFamily="18" charset="0"/>
              </a:rPr>
              <a:t>Ayubowan</a:t>
            </a:r>
            <a:endParaRPr lang="en-US" sz="32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5" name="TextBox 4"/>
          <p:cNvSpPr txBox="1"/>
          <p:nvPr/>
        </p:nvSpPr>
        <p:spPr>
          <a:xfrm>
            <a:off x="1191169" y="5377190"/>
            <a:ext cx="7178568" cy="523220"/>
          </a:xfrm>
          <a:prstGeom prst="rect">
            <a:avLst/>
          </a:prstGeom>
          <a:noFill/>
        </p:spPr>
        <p:txBody>
          <a:bodyPr wrap="none" rtlCol="0">
            <a:spAutoFit/>
          </a:bodyPr>
          <a:lstStyle/>
          <a:p>
            <a:r>
              <a:rPr lang="en-US" sz="2800" b="1" dirty="0" smtClean="0">
                <a:latin typeface="Times New Roman" pitchFamily="18" charset="0"/>
                <a:cs typeface="Times New Roman" pitchFamily="18" charset="0"/>
              </a:rPr>
              <a:t>It means, “May you have the gift of long life.”</a:t>
            </a:r>
            <a:endParaRPr lang="en-US" sz="2800" b="1" dirty="0">
              <a:latin typeface="Times New Roman" pitchFamily="18" charset="0"/>
              <a:cs typeface="Times New Roman" pitchFamily="18" charset="0"/>
            </a:endParaRPr>
          </a:p>
        </p:txBody>
      </p:sp>
      <p:sp>
        <p:nvSpPr>
          <p:cNvPr id="6" name="TextBox 5"/>
          <p:cNvSpPr txBox="1"/>
          <p:nvPr/>
        </p:nvSpPr>
        <p:spPr>
          <a:xfrm>
            <a:off x="381000" y="2286000"/>
            <a:ext cx="2150332" cy="584775"/>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en-US" sz="3200" b="1" dirty="0" smtClean="0">
                <a:effectLst>
                  <a:outerShdw blurRad="38100" dist="38100" dir="2700000" algn="tl">
                    <a:srgbClr val="000000">
                      <a:alpha val="43137"/>
                    </a:srgbClr>
                  </a:outerShdw>
                </a:effectLst>
                <a:latin typeface="Times New Roman" pitchFamily="18" charset="0"/>
                <a:cs typeface="Times New Roman" pitchFamily="18" charset="0"/>
              </a:rPr>
              <a:t>Key Words</a:t>
            </a:r>
            <a:endParaRPr lang="en-US" sz="3200" b="1" dirty="0">
              <a:effectLst>
                <a:outerShdw blurRad="38100" dist="38100" dir="2700000" algn="tl">
                  <a:srgbClr val="000000">
                    <a:alpha val="43137"/>
                  </a:srgbClr>
                </a:outerShdw>
              </a:effectLst>
              <a:latin typeface="Times New Roman" pitchFamily="18" charset="0"/>
              <a:cs typeface="Times New Roman" pitchFamily="18" charset="0"/>
            </a:endParaRPr>
          </a:p>
        </p:txBody>
      </p:sp>
      <p:grpSp>
        <p:nvGrpSpPr>
          <p:cNvPr id="9" name="Group 8"/>
          <p:cNvGrpSpPr/>
          <p:nvPr/>
        </p:nvGrpSpPr>
        <p:grpSpPr>
          <a:xfrm>
            <a:off x="3132920" y="187472"/>
            <a:ext cx="5636010" cy="830997"/>
            <a:chOff x="3132920" y="187472"/>
            <a:chExt cx="5636010" cy="830997"/>
          </a:xfrm>
        </p:grpSpPr>
        <p:sp>
          <p:nvSpPr>
            <p:cNvPr id="7" name="TextBox 6"/>
            <p:cNvSpPr txBox="1"/>
            <p:nvPr/>
          </p:nvSpPr>
          <p:spPr>
            <a:xfrm>
              <a:off x="3132920" y="310584"/>
              <a:ext cx="3105722" cy="584775"/>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en-US" sz="3200" b="1" dirty="0" smtClean="0">
                  <a:effectLst>
                    <a:outerShdw blurRad="38100" dist="38100" dir="2700000" algn="tl">
                      <a:srgbClr val="000000">
                        <a:alpha val="43137"/>
                      </a:srgbClr>
                    </a:outerShdw>
                  </a:effectLst>
                  <a:latin typeface="Times New Roman" pitchFamily="18" charset="0"/>
                  <a:cs typeface="Times New Roman" pitchFamily="18" charset="0"/>
                </a:rPr>
                <a:t>Individual Work</a:t>
              </a:r>
              <a:endParaRPr lang="en-US" sz="32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8" name="TextBox 7"/>
            <p:cNvSpPr txBox="1"/>
            <p:nvPr/>
          </p:nvSpPr>
          <p:spPr>
            <a:xfrm>
              <a:off x="7660933" y="187472"/>
              <a:ext cx="1107997" cy="830997"/>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pPr algn="ctr"/>
              <a:r>
                <a:rPr lang="en-US" sz="2400" b="1" dirty="0" smtClean="0">
                  <a:effectLst>
                    <a:outerShdw blurRad="38100" dist="38100" dir="2700000" algn="tl">
                      <a:srgbClr val="000000">
                        <a:alpha val="43137"/>
                      </a:srgbClr>
                    </a:outerShdw>
                  </a:effectLst>
                  <a:latin typeface="Times New Roman" pitchFamily="18" charset="0"/>
                  <a:cs typeface="Times New Roman" pitchFamily="18" charset="0"/>
                </a:rPr>
                <a:t>04</a:t>
              </a:r>
            </a:p>
            <a:p>
              <a:pPr algn="ctr"/>
              <a:r>
                <a:rPr lang="en-US" sz="2400" b="1" dirty="0" smtClean="0">
                  <a:effectLst>
                    <a:outerShdw blurRad="38100" dist="38100" dir="2700000" algn="tl">
                      <a:srgbClr val="000000">
                        <a:alpha val="43137"/>
                      </a:srgbClr>
                    </a:outerShdw>
                  </a:effectLst>
                  <a:latin typeface="Times New Roman" pitchFamily="18" charset="0"/>
                  <a:cs typeface="Times New Roman" pitchFamily="18" charset="0"/>
                </a:rPr>
                <a:t>minute</a:t>
              </a:r>
              <a:endParaRPr lang="en-US" sz="2400" b="1" dirty="0">
                <a:effectLst>
                  <a:outerShdw blurRad="38100" dist="38100" dir="2700000" algn="tl">
                    <a:srgbClr val="000000">
                      <a:alpha val="43137"/>
                    </a:srgbClr>
                  </a:outerShdw>
                </a:effectLst>
                <a:latin typeface="Times New Roman" pitchFamily="18" charset="0"/>
                <a:cs typeface="Times New Roman" pitchFamily="18" charset="0"/>
              </a:endParaRPr>
            </a:p>
          </p:txBody>
        </p:sp>
      </p:grpSp>
    </p:spTree>
    <p:extLst>
      <p:ext uri="{BB962C8B-B14F-4D97-AF65-F5344CB8AC3E}">
        <p14:creationId xmlns:p14="http://schemas.microsoft.com/office/powerpoint/2010/main" val="1440851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1000" fill="hold"/>
                                        <p:tgtEl>
                                          <p:spTgt spid="6"/>
                                        </p:tgtEl>
                                        <p:attrNameLst>
                                          <p:attrName>ppt_w</p:attrName>
                                        </p:attrNameLst>
                                      </p:cBhvr>
                                      <p:tavLst>
                                        <p:tav tm="0">
                                          <p:val>
                                            <p:fltVal val="0"/>
                                          </p:val>
                                        </p:tav>
                                        <p:tav tm="100000">
                                          <p:val>
                                            <p:strVal val="#ppt_w"/>
                                          </p:val>
                                        </p:tav>
                                      </p:tavLst>
                                    </p:anim>
                                    <p:anim calcmode="lin" valueType="num">
                                      <p:cBhvr>
                                        <p:cTn id="13" dur="1000" fill="hold"/>
                                        <p:tgtEl>
                                          <p:spTgt spid="6"/>
                                        </p:tgtEl>
                                        <p:attrNameLst>
                                          <p:attrName>ppt_h</p:attrName>
                                        </p:attrNameLst>
                                      </p:cBhvr>
                                      <p:tavLst>
                                        <p:tav tm="0">
                                          <p:val>
                                            <p:fltVal val="0"/>
                                          </p:val>
                                        </p:tav>
                                        <p:tav tm="100000">
                                          <p:val>
                                            <p:strVal val="#ppt_h"/>
                                          </p:val>
                                        </p:tav>
                                      </p:tavLst>
                                    </p:anim>
                                    <p:anim calcmode="lin" valueType="num">
                                      <p:cBhvr>
                                        <p:cTn id="14" dur="1000" fill="hold"/>
                                        <p:tgtEl>
                                          <p:spTgt spid="6"/>
                                        </p:tgtEl>
                                        <p:attrNameLst>
                                          <p:attrName>style.rotation</p:attrName>
                                        </p:attrNameLst>
                                      </p:cBhvr>
                                      <p:tavLst>
                                        <p:tav tm="0">
                                          <p:val>
                                            <p:fltVal val="90"/>
                                          </p:val>
                                        </p:tav>
                                        <p:tav tm="100000">
                                          <p:val>
                                            <p:fltVal val="0"/>
                                          </p:val>
                                        </p:tav>
                                      </p:tavLst>
                                    </p:anim>
                                    <p:animEffect transition="in" filter="fade">
                                      <p:cBhvr>
                                        <p:cTn id="15" dur="10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23" presetClass="entr" presetSubtype="16" fill="hold" nodeType="click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p:cTn id="20" dur="500" fill="hold"/>
                                        <p:tgtEl>
                                          <p:spTgt spid="3"/>
                                        </p:tgtEl>
                                        <p:attrNameLst>
                                          <p:attrName>ppt_w</p:attrName>
                                        </p:attrNameLst>
                                      </p:cBhvr>
                                      <p:tavLst>
                                        <p:tav tm="0">
                                          <p:val>
                                            <p:fltVal val="0"/>
                                          </p:val>
                                        </p:tav>
                                        <p:tav tm="100000">
                                          <p:val>
                                            <p:strVal val="#ppt_w"/>
                                          </p:val>
                                        </p:tav>
                                      </p:tavLst>
                                    </p:anim>
                                    <p:anim calcmode="lin" valueType="num">
                                      <p:cBhvr>
                                        <p:cTn id="21" dur="500" fill="hold"/>
                                        <p:tgtEl>
                                          <p:spTgt spid="3"/>
                                        </p:tgtEl>
                                        <p:attrNameLst>
                                          <p:attrName>ppt_h</p:attrName>
                                        </p:attrNameLst>
                                      </p:cBhvr>
                                      <p:tavLst>
                                        <p:tav tm="0">
                                          <p:val>
                                            <p:fltVal val="0"/>
                                          </p:val>
                                        </p:tav>
                                        <p:tav tm="100000">
                                          <p:val>
                                            <p:strVal val="#ppt_h"/>
                                          </p:val>
                                        </p:tav>
                                      </p:tavLst>
                                    </p:anim>
                                  </p:childTnLst>
                                </p:cTn>
                              </p:par>
                              <p:par>
                                <p:cTn id="22" presetID="23" presetClass="entr" presetSubtype="16" fill="hold" grpId="0" nodeType="with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p:cTn id="24" dur="500" fill="hold"/>
                                        <p:tgtEl>
                                          <p:spTgt spid="4"/>
                                        </p:tgtEl>
                                        <p:attrNameLst>
                                          <p:attrName>ppt_w</p:attrName>
                                        </p:attrNameLst>
                                      </p:cBhvr>
                                      <p:tavLst>
                                        <p:tav tm="0">
                                          <p:val>
                                            <p:fltVal val="0"/>
                                          </p:val>
                                        </p:tav>
                                        <p:tav tm="100000">
                                          <p:val>
                                            <p:strVal val="#ppt_w"/>
                                          </p:val>
                                        </p:tav>
                                      </p:tavLst>
                                    </p:anim>
                                    <p:anim calcmode="lin" valueType="num">
                                      <p:cBhvr>
                                        <p:cTn id="25" dur="500" fill="hold"/>
                                        <p:tgtEl>
                                          <p:spTgt spid="4"/>
                                        </p:tgtEl>
                                        <p:attrNameLst>
                                          <p:attrName>ppt_h</p:attrName>
                                        </p:attrNameLst>
                                      </p:cBhvr>
                                      <p:tavLst>
                                        <p:tav tm="0">
                                          <p:val>
                                            <p:fltVal val="0"/>
                                          </p:val>
                                        </p:tav>
                                        <p:tav tm="100000">
                                          <p:val>
                                            <p:strVal val="#ppt_h"/>
                                          </p:val>
                                        </p:tav>
                                      </p:tavLst>
                                    </p:anim>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barn(inVertical)">
                                      <p:cBhvr>
                                        <p:cTn id="3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3150" y="1529202"/>
            <a:ext cx="1011815" cy="523220"/>
          </a:xfrm>
          <a:prstGeom prst="rect">
            <a:avLst/>
          </a:prstGeom>
          <a:noFill/>
        </p:spPr>
        <p:txBody>
          <a:bodyPr wrap="none" rtlCol="0">
            <a:spAutoFit/>
          </a:bodyPr>
          <a:lstStyle/>
          <a:p>
            <a:r>
              <a:rPr lang="en-US" sz="2800" dirty="0" smtClean="0">
                <a:latin typeface="Times New Roman" pitchFamily="18" charset="0"/>
                <a:cs typeface="Times New Roman" pitchFamily="18" charset="0"/>
              </a:rPr>
              <a:t>Pearl </a:t>
            </a:r>
            <a:endParaRPr lang="en-US" sz="2800" dirty="0">
              <a:latin typeface="Times New Roman" pitchFamily="18" charset="0"/>
              <a:cs typeface="Times New Roman" pitchFamily="18" charset="0"/>
            </a:endParaRPr>
          </a:p>
        </p:txBody>
      </p:sp>
      <p:sp>
        <p:nvSpPr>
          <p:cNvPr id="3" name="TextBox 2"/>
          <p:cNvSpPr txBox="1"/>
          <p:nvPr/>
        </p:nvSpPr>
        <p:spPr>
          <a:xfrm>
            <a:off x="217287" y="4500890"/>
            <a:ext cx="1565429" cy="523220"/>
          </a:xfrm>
          <a:prstGeom prst="rect">
            <a:avLst/>
          </a:prstGeom>
          <a:noFill/>
        </p:spPr>
        <p:txBody>
          <a:bodyPr wrap="none" rtlCol="0">
            <a:spAutoFit/>
          </a:bodyPr>
          <a:lstStyle/>
          <a:p>
            <a:r>
              <a:rPr lang="en-US" sz="2800" dirty="0" smtClean="0">
                <a:latin typeface="Times New Roman" pitchFamily="18" charset="0"/>
                <a:cs typeface="Times New Roman" pitchFamily="18" charset="0"/>
              </a:rPr>
              <a:t>Teardrop </a:t>
            </a:r>
            <a:endParaRPr lang="en-US" sz="2800" dirty="0">
              <a:latin typeface="Times New Roman" pitchFamily="18" charset="0"/>
              <a:cs typeface="Times New Roman" pitchFamily="18" charset="0"/>
            </a:endParaRPr>
          </a:p>
        </p:txBody>
      </p:sp>
      <p:sp>
        <p:nvSpPr>
          <p:cNvPr id="4" name="Rectangle 3"/>
          <p:cNvSpPr/>
          <p:nvPr/>
        </p:nvSpPr>
        <p:spPr>
          <a:xfrm>
            <a:off x="1772480" y="838200"/>
            <a:ext cx="2971800" cy="1905000"/>
          </a:xfrm>
          <a:prstGeom prst="rect">
            <a:avLst/>
          </a:prstGeom>
          <a:blipFill dpi="0" rotWithShape="1">
            <a:blip r:embed="rId2" cstate="print">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1772480" y="3810000"/>
            <a:ext cx="2971800" cy="1905000"/>
          </a:xfrm>
          <a:prstGeom prst="rect">
            <a:avLst/>
          </a:prstGeom>
          <a:blipFill dpi="0" rotWithShape="1">
            <a:blip r:embed="rId3">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5029199" y="4316224"/>
            <a:ext cx="3885231" cy="892552"/>
          </a:xfrm>
          <a:prstGeom prst="rect">
            <a:avLst/>
          </a:prstGeom>
          <a:noFill/>
        </p:spPr>
        <p:txBody>
          <a:bodyPr wrap="none" rtlCol="0">
            <a:spAutoFit/>
          </a:bodyPr>
          <a:lstStyle/>
          <a:p>
            <a:r>
              <a:rPr lang="en-US" sz="2600" dirty="0">
                <a:latin typeface="Times New Roman" pitchFamily="18" charset="0"/>
                <a:cs typeface="Times New Roman" pitchFamily="18" charset="0"/>
              </a:rPr>
              <a:t>A drop of water that comes </a:t>
            </a:r>
            <a:endParaRPr lang="en-US" sz="2600" dirty="0" smtClean="0">
              <a:latin typeface="Times New Roman" pitchFamily="18" charset="0"/>
              <a:cs typeface="Times New Roman" pitchFamily="18" charset="0"/>
            </a:endParaRPr>
          </a:p>
          <a:p>
            <a:r>
              <a:rPr lang="en-US" sz="2600" dirty="0" smtClean="0">
                <a:latin typeface="Times New Roman" pitchFamily="18" charset="0"/>
                <a:cs typeface="Times New Roman" pitchFamily="18" charset="0"/>
              </a:rPr>
              <a:t>from eye </a:t>
            </a:r>
            <a:r>
              <a:rPr lang="en-US" sz="2600" dirty="0">
                <a:latin typeface="Times New Roman" pitchFamily="18" charset="0"/>
                <a:cs typeface="Times New Roman" pitchFamily="18" charset="0"/>
              </a:rPr>
              <a:t>in sorrow</a:t>
            </a:r>
            <a:r>
              <a:rPr lang="en-US" sz="2600" dirty="0" smtClean="0">
                <a:latin typeface="Times New Roman" pitchFamily="18" charset="0"/>
                <a:cs typeface="Times New Roman" pitchFamily="18" charset="0"/>
              </a:rPr>
              <a:t>.</a:t>
            </a:r>
            <a:endParaRPr lang="en-US" sz="2600" dirty="0">
              <a:latin typeface="Times New Roman" pitchFamily="18" charset="0"/>
              <a:cs typeface="Times New Roman" pitchFamily="18" charset="0"/>
            </a:endParaRPr>
          </a:p>
        </p:txBody>
      </p:sp>
      <p:sp>
        <p:nvSpPr>
          <p:cNvPr id="7" name="TextBox 6"/>
          <p:cNvSpPr txBox="1"/>
          <p:nvPr/>
        </p:nvSpPr>
        <p:spPr>
          <a:xfrm>
            <a:off x="4938854" y="1344480"/>
            <a:ext cx="3645550" cy="892552"/>
          </a:xfrm>
          <a:prstGeom prst="rect">
            <a:avLst/>
          </a:prstGeom>
          <a:noFill/>
        </p:spPr>
        <p:txBody>
          <a:bodyPr wrap="none" rtlCol="0">
            <a:spAutoFit/>
          </a:bodyPr>
          <a:lstStyle/>
          <a:p>
            <a:r>
              <a:rPr lang="en-US" sz="2600" dirty="0">
                <a:latin typeface="Times New Roman" pitchFamily="18" charset="0"/>
                <a:cs typeface="Times New Roman" pitchFamily="18" charset="0"/>
              </a:rPr>
              <a:t>Pearl is a hard object that </a:t>
            </a:r>
            <a:endParaRPr lang="en-US" sz="2600" dirty="0" smtClean="0">
              <a:latin typeface="Times New Roman" pitchFamily="18" charset="0"/>
              <a:cs typeface="Times New Roman" pitchFamily="18" charset="0"/>
            </a:endParaRPr>
          </a:p>
          <a:p>
            <a:r>
              <a:rPr lang="en-US" sz="2600" dirty="0" smtClean="0">
                <a:latin typeface="Times New Roman" pitchFamily="18" charset="0"/>
                <a:cs typeface="Times New Roman" pitchFamily="18" charset="0"/>
              </a:rPr>
              <a:t>grows </a:t>
            </a:r>
            <a:r>
              <a:rPr lang="en-US" sz="2600" dirty="0">
                <a:latin typeface="Times New Roman" pitchFamily="18" charset="0"/>
                <a:cs typeface="Times New Roman" pitchFamily="18" charset="0"/>
              </a:rPr>
              <a:t>in a shell</a:t>
            </a:r>
            <a:r>
              <a:rPr lang="en-US" sz="2600" dirty="0" smtClean="0">
                <a:latin typeface="Times New Roman" pitchFamily="18" charset="0"/>
                <a:cs typeface="Times New Roman" pitchFamily="18" charset="0"/>
              </a:rPr>
              <a:t>.</a:t>
            </a:r>
            <a:endParaRPr lang="en-US" sz="2600" dirty="0">
              <a:latin typeface="Times New Roman" pitchFamily="18" charset="0"/>
              <a:cs typeface="Times New Roman" pitchFamily="18" charset="0"/>
            </a:endParaRPr>
          </a:p>
        </p:txBody>
      </p:sp>
      <p:sp>
        <p:nvSpPr>
          <p:cNvPr id="8" name="TextBox 7"/>
          <p:cNvSpPr txBox="1"/>
          <p:nvPr/>
        </p:nvSpPr>
        <p:spPr>
          <a:xfrm>
            <a:off x="838200" y="2795503"/>
            <a:ext cx="7093609" cy="492443"/>
          </a:xfrm>
          <a:prstGeom prst="rect">
            <a:avLst/>
          </a:prstGeom>
          <a:noFill/>
        </p:spPr>
        <p:txBody>
          <a:bodyPr wrap="none" rtlCol="0">
            <a:spAutoFit/>
          </a:bodyPr>
          <a:lstStyle/>
          <a:p>
            <a:r>
              <a:rPr lang="en-US" sz="2600" dirty="0" smtClean="0">
                <a:latin typeface="Times New Roman" pitchFamily="18" charset="0"/>
                <a:cs typeface="Times New Roman" pitchFamily="18" charset="0"/>
              </a:rPr>
              <a:t>Queen Elizabeth likes </a:t>
            </a:r>
            <a:r>
              <a:rPr lang="en-US" sz="2600" dirty="0">
                <a:latin typeface="Times New Roman" pitchFamily="18" charset="0"/>
                <a:cs typeface="Times New Roman" pitchFamily="18" charset="0"/>
              </a:rPr>
              <a:t>to wear crown made of pearl</a:t>
            </a:r>
            <a:r>
              <a:rPr lang="en-US" sz="2600" dirty="0" smtClean="0">
                <a:latin typeface="Times New Roman" pitchFamily="18" charset="0"/>
                <a:cs typeface="Times New Roman" pitchFamily="18" charset="0"/>
              </a:rPr>
              <a:t>.</a:t>
            </a:r>
            <a:endParaRPr lang="en-US" sz="2600" dirty="0">
              <a:latin typeface="Times New Roman" pitchFamily="18" charset="0"/>
              <a:cs typeface="Times New Roman" pitchFamily="18" charset="0"/>
            </a:endParaRPr>
          </a:p>
        </p:txBody>
      </p:sp>
      <p:sp>
        <p:nvSpPr>
          <p:cNvPr id="9" name="TextBox 8"/>
          <p:cNvSpPr txBox="1"/>
          <p:nvPr/>
        </p:nvSpPr>
        <p:spPr>
          <a:xfrm>
            <a:off x="1114717" y="5791200"/>
            <a:ext cx="6540573" cy="492443"/>
          </a:xfrm>
          <a:prstGeom prst="rect">
            <a:avLst/>
          </a:prstGeom>
          <a:noFill/>
        </p:spPr>
        <p:txBody>
          <a:bodyPr wrap="none" rtlCol="0">
            <a:spAutoFit/>
          </a:bodyPr>
          <a:lstStyle/>
          <a:p>
            <a:r>
              <a:rPr lang="en-US" sz="2600" dirty="0">
                <a:latin typeface="Times New Roman" pitchFamily="18" charset="0"/>
                <a:cs typeface="Times New Roman" pitchFamily="18" charset="0"/>
              </a:rPr>
              <a:t>The nickname of Sri Lanka is teardrop of India</a:t>
            </a:r>
            <a:r>
              <a:rPr lang="en-US" sz="2600" dirty="0" smtClean="0">
                <a:latin typeface="Times New Roman" pitchFamily="18" charset="0"/>
                <a:cs typeface="Times New Roman" pitchFamily="18" charset="0"/>
              </a:rPr>
              <a:t>.</a:t>
            </a:r>
            <a:endParaRPr lang="en-US" sz="2600" dirty="0">
              <a:latin typeface="Times New Roman" pitchFamily="18" charset="0"/>
              <a:cs typeface="Times New Roman" pitchFamily="18" charset="0"/>
            </a:endParaRPr>
          </a:p>
        </p:txBody>
      </p:sp>
    </p:spTree>
    <p:extLst>
      <p:ext uri="{BB962C8B-B14F-4D97-AF65-F5344CB8AC3E}">
        <p14:creationId xmlns:p14="http://schemas.microsoft.com/office/powerpoint/2010/main" val="3859813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randombar(horizontal)">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2"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additive="base">
                                        <p:cTn id="18" dur="500" fill="hold"/>
                                        <p:tgtEl>
                                          <p:spTgt spid="7"/>
                                        </p:tgtEl>
                                        <p:attrNameLst>
                                          <p:attrName>ppt_x</p:attrName>
                                        </p:attrNameLst>
                                      </p:cBhvr>
                                      <p:tavLst>
                                        <p:tav tm="0">
                                          <p:val>
                                            <p:strVal val="1+#ppt_w/2"/>
                                          </p:val>
                                        </p:tav>
                                        <p:tav tm="100000">
                                          <p:val>
                                            <p:strVal val="#ppt_x"/>
                                          </p:val>
                                        </p:tav>
                                      </p:tavLst>
                                    </p:anim>
                                    <p:anim calcmode="lin" valueType="num">
                                      <p:cBhvr additive="base">
                                        <p:cTn id="19"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wipe(down)">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grpId="0" nodeType="clickEffect">
                                  <p:stCondLst>
                                    <p:cond delay="0"/>
                                  </p:stCondLst>
                                  <p:childTnLst>
                                    <p:set>
                                      <p:cBhvr>
                                        <p:cTn id="28" dur="1" fill="hold">
                                          <p:stCondLst>
                                            <p:cond delay="0"/>
                                          </p:stCondLst>
                                        </p:cTn>
                                        <p:tgtEl>
                                          <p:spTgt spid="3"/>
                                        </p:tgtEl>
                                        <p:attrNameLst>
                                          <p:attrName>style.visibility</p:attrName>
                                        </p:attrNameLst>
                                      </p:cBhvr>
                                      <p:to>
                                        <p:strVal val="visible"/>
                                      </p:to>
                                    </p:set>
                                    <p:anim calcmode="lin" valueType="num">
                                      <p:cBhvr additive="base">
                                        <p:cTn id="29" dur="500" fill="hold"/>
                                        <p:tgtEl>
                                          <p:spTgt spid="3"/>
                                        </p:tgtEl>
                                        <p:attrNameLst>
                                          <p:attrName>ppt_x</p:attrName>
                                        </p:attrNameLst>
                                      </p:cBhvr>
                                      <p:tavLst>
                                        <p:tav tm="0">
                                          <p:val>
                                            <p:strVal val="0-#ppt_w/2"/>
                                          </p:val>
                                        </p:tav>
                                        <p:tav tm="100000">
                                          <p:val>
                                            <p:strVal val="#ppt_x"/>
                                          </p:val>
                                        </p:tav>
                                      </p:tavLst>
                                    </p:anim>
                                    <p:anim calcmode="lin" valueType="num">
                                      <p:cBhvr additive="base">
                                        <p:cTn id="30"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grpId="0" nodeType="click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randombar(horizontal)">
                                      <p:cBhvr>
                                        <p:cTn id="35" dur="500"/>
                                        <p:tgtEl>
                                          <p:spTgt spid="5"/>
                                        </p:tgtEl>
                                      </p:cBhvr>
                                    </p:animEffect>
                                  </p:childTnLst>
                                </p:cTn>
                              </p:par>
                            </p:childTnLst>
                          </p:cTn>
                        </p:par>
                      </p:childTnLst>
                    </p:cTn>
                  </p:par>
                  <p:par>
                    <p:cTn id="36" fill="hold">
                      <p:stCondLst>
                        <p:cond delay="indefinite"/>
                      </p:stCondLst>
                      <p:childTnLst>
                        <p:par>
                          <p:cTn id="37" fill="hold">
                            <p:stCondLst>
                              <p:cond delay="0"/>
                            </p:stCondLst>
                            <p:childTnLst>
                              <p:par>
                                <p:cTn id="38" presetID="2" presetClass="entr" presetSubtype="2" fill="hold" grpId="0" nodeType="clickEffect">
                                  <p:stCondLst>
                                    <p:cond delay="0"/>
                                  </p:stCondLst>
                                  <p:childTnLst>
                                    <p:set>
                                      <p:cBhvr>
                                        <p:cTn id="39" dur="1" fill="hold">
                                          <p:stCondLst>
                                            <p:cond delay="0"/>
                                          </p:stCondLst>
                                        </p:cTn>
                                        <p:tgtEl>
                                          <p:spTgt spid="6"/>
                                        </p:tgtEl>
                                        <p:attrNameLst>
                                          <p:attrName>style.visibility</p:attrName>
                                        </p:attrNameLst>
                                      </p:cBhvr>
                                      <p:to>
                                        <p:strVal val="visible"/>
                                      </p:to>
                                    </p:set>
                                    <p:anim calcmode="lin" valueType="num">
                                      <p:cBhvr additive="base">
                                        <p:cTn id="40" dur="500" fill="hold"/>
                                        <p:tgtEl>
                                          <p:spTgt spid="6"/>
                                        </p:tgtEl>
                                        <p:attrNameLst>
                                          <p:attrName>ppt_x</p:attrName>
                                        </p:attrNameLst>
                                      </p:cBhvr>
                                      <p:tavLst>
                                        <p:tav tm="0">
                                          <p:val>
                                            <p:strVal val="1+#ppt_w/2"/>
                                          </p:val>
                                        </p:tav>
                                        <p:tav tm="100000">
                                          <p:val>
                                            <p:strVal val="#ppt_x"/>
                                          </p:val>
                                        </p:tav>
                                      </p:tavLst>
                                    </p:anim>
                                    <p:anim calcmode="lin" valueType="num">
                                      <p:cBhvr additive="base">
                                        <p:cTn id="41"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grpId="0" nodeType="clickEffect">
                                  <p:stCondLst>
                                    <p:cond delay="0"/>
                                  </p:stCondLst>
                                  <p:childTnLst>
                                    <p:set>
                                      <p:cBhvr>
                                        <p:cTn id="45" dur="1" fill="hold">
                                          <p:stCondLst>
                                            <p:cond delay="0"/>
                                          </p:stCondLst>
                                        </p:cTn>
                                        <p:tgtEl>
                                          <p:spTgt spid="9"/>
                                        </p:tgtEl>
                                        <p:attrNameLst>
                                          <p:attrName>style.visibility</p:attrName>
                                        </p:attrNameLst>
                                      </p:cBhvr>
                                      <p:to>
                                        <p:strVal val="visible"/>
                                      </p:to>
                                    </p:set>
                                    <p:animEffect transition="in" filter="wipe(down)">
                                      <p:cBhvr>
                                        <p:cTn id="4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animBg="1"/>
      <p:bldP spid="5" grpId="0" animBg="1"/>
      <p:bldP spid="6" grpId="0"/>
      <p:bldP spid="7" grpId="0"/>
      <p:bldP spid="8" grpId="0"/>
      <p:bldP spid="9"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312</TotalTime>
  <Words>522</Words>
  <Application>Microsoft Office PowerPoint</Application>
  <PresentationFormat>On-screen Show (4:3)</PresentationFormat>
  <Paragraphs>98</Paragraphs>
  <Slides>21</Slides>
  <Notes>1</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Fazle Rabbi</dc:creator>
  <cp:lastModifiedBy>Windows User</cp:lastModifiedBy>
  <cp:revision>61</cp:revision>
  <dcterms:created xsi:type="dcterms:W3CDTF">2006-08-16T00:00:00Z</dcterms:created>
  <dcterms:modified xsi:type="dcterms:W3CDTF">2019-07-13T12:16:26Z</dcterms:modified>
</cp:coreProperties>
</file>