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64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13" y="-834189"/>
            <a:ext cx="14496355" cy="827772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38989" y="378824"/>
            <a:ext cx="10138611" cy="30469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83" y="444137"/>
            <a:ext cx="4182555" cy="64633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রিসিপি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0" y="1965071"/>
            <a:ext cx="3948674" cy="3554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3435" y="4810185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80229" y="1933121"/>
            <a:ext cx="6936377" cy="91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0822" y="2031629"/>
            <a:ext cx="0" cy="3487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63883" y="5421085"/>
            <a:ext cx="6936377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861072" y="1965959"/>
            <a:ext cx="0" cy="353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950822" y="2586446"/>
            <a:ext cx="6936377" cy="117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15812" y="2031275"/>
            <a:ext cx="52251" cy="3448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95181" y="2077546"/>
            <a:ext cx="26126" cy="335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63883" y="3314486"/>
            <a:ext cx="4051929" cy="6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970416" y="4003764"/>
            <a:ext cx="4064990" cy="9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24695" y="4810185"/>
            <a:ext cx="4104180" cy="8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4331" y="219456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67006" y="219456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68063" y="2091537"/>
            <a:ext cx="28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02285" y="274652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82866" y="334409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9025" y="4150766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88118" y="494886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এসেন্স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71452" y="2762525"/>
            <a:ext cx="68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73081" y="351391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76785" y="415076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90233" y="48200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836331" y="3208186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2" grpId="0"/>
      <p:bldP spid="44" grpId="0"/>
      <p:bldP spid="47" grpId="0"/>
      <p:bldP spid="50" grpId="0"/>
      <p:bldP spid="53" grpId="0"/>
      <p:bldP spid="55" grpId="0"/>
      <p:bldP spid="59" grpId="0"/>
      <p:bldP spid="60" grpId="0"/>
      <p:bldP spid="62" grpId="0"/>
      <p:bldP spid="63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1558" y="796835"/>
            <a:ext cx="2489784" cy="58477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548" y="1815737"/>
            <a:ext cx="9119804" cy="3108543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ক্যারামেল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সসপ্যানে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0" y="1254034"/>
            <a:ext cx="3133861" cy="387810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Diamond 4"/>
          <p:cNvSpPr/>
          <p:nvPr/>
        </p:nvSpPr>
        <p:spPr>
          <a:xfrm>
            <a:off x="6270172" y="1162594"/>
            <a:ext cx="4362994" cy="4336869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8100" y="2408254"/>
            <a:ext cx="2005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রেসিপিটি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2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063" y="268631"/>
            <a:ext cx="3840480" cy="52322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388" y="889448"/>
            <a:ext cx="5052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2304" y="1969099"/>
            <a:ext cx="3365024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5" y="2826235"/>
            <a:ext cx="3262870" cy="2771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20" y="2781242"/>
            <a:ext cx="3056708" cy="2856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2826235"/>
            <a:ext cx="3108960" cy="2748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84117" y="586391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4181" y="5910084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9817" y="5943668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হোটেলের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274320"/>
            <a:ext cx="4027064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6" y="1487276"/>
            <a:ext cx="3433906" cy="373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73" y="1487276"/>
            <a:ext cx="3114449" cy="383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84" y="1510619"/>
            <a:ext cx="3029630" cy="381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83559" y="6002478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1268" y="6002478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6262" y="6002478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আকিকার</a:t>
            </a:r>
            <a:r>
              <a:rPr lang="en-US" sz="2800" dirty="0" smtClean="0"/>
              <a:t> </a:t>
            </a:r>
            <a:r>
              <a:rPr lang="en-US" sz="2000" dirty="0" err="1" smtClean="0"/>
              <a:t>খাবার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60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884057"/>
            <a:ext cx="3722914" cy="381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68" y="884057"/>
            <a:ext cx="3553097" cy="381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89" y="924878"/>
            <a:ext cx="3265715" cy="373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1015" y="5538651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4428" y="560342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8501" y="5646373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14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60" y="862148"/>
            <a:ext cx="3695565" cy="394498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Round Same Side Corner Rectangle 3"/>
          <p:cNvSpPr/>
          <p:nvPr/>
        </p:nvSpPr>
        <p:spPr>
          <a:xfrm>
            <a:off x="6100355" y="757645"/>
            <a:ext cx="3866606" cy="4153988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পআ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5439" y="1946364"/>
            <a:ext cx="3017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3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159" y="300445"/>
            <a:ext cx="1279517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83" y="1012457"/>
            <a:ext cx="1794238" cy="163517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4249" y="1737359"/>
            <a:ext cx="4822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82" y="2802391"/>
            <a:ext cx="1911803" cy="15144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4249" y="335893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&gt;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322" y="4874063"/>
            <a:ext cx="406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&gt;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প্রনালীর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159" y="4956011"/>
            <a:ext cx="5718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&gt;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পুডিং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দুধ,ডিম,চিনি,ভেনিলা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বয়স,লিঙ্গ,উপলক্ষ,অনুষ্ঠান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0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 build="p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535577"/>
            <a:ext cx="9444445" cy="4702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20146" y="4127863"/>
            <a:ext cx="1800493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062" y="5603966"/>
            <a:ext cx="8510663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1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1" y="248196"/>
            <a:ext cx="10580913" cy="58477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1202599"/>
            <a:ext cx="5473336" cy="475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5" y="1202599"/>
            <a:ext cx="4885509" cy="466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98571" y="6027003"/>
            <a:ext cx="3631475" cy="83099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43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9852" y="2142421"/>
            <a:ext cx="6055896" cy="3375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6358" y="368966"/>
            <a:ext cx="453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অপর্না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aparnasamarup@gmail.com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5" y="224589"/>
            <a:ext cx="3433010" cy="6513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6779" y="3673642"/>
            <a:ext cx="3449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673" y="144379"/>
            <a:ext cx="11774906" cy="70788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1021976"/>
            <a:ext cx="5775158" cy="572373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8" y="1021976"/>
            <a:ext cx="5566611" cy="571901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90254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28337"/>
            <a:ext cx="5791200" cy="672966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128336"/>
            <a:ext cx="5727032" cy="672966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8510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461532"/>
            <a:ext cx="11309684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515852" y="1574042"/>
            <a:ext cx="4572001" cy="76944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2629510"/>
            <a:ext cx="5598695" cy="396120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801853" y="2820619"/>
            <a:ext cx="5229726" cy="35789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3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07" y="851606"/>
            <a:ext cx="1904689" cy="76944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268" y="2133600"/>
            <a:ext cx="9817769" cy="267765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………………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22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762" y="3197325"/>
            <a:ext cx="9878978" cy="372409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9" y="-91440"/>
            <a:ext cx="9762563" cy="317081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1649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83" y="430307"/>
            <a:ext cx="116796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বর্ননাঃ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মেনেজারের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রিক্সাওয়ালার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সমাগম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হউয়।কাজেই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তৈ্রির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বিয়ে,জন্মদিন,বৌভাত,মিলাদ,ঈদ,পুজা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4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3337" y="470263"/>
            <a:ext cx="1745991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71" y="1763485"/>
            <a:ext cx="4669155" cy="3670663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Plaque 3"/>
          <p:cNvSpPr/>
          <p:nvPr/>
        </p:nvSpPr>
        <p:spPr>
          <a:xfrm>
            <a:off x="7402209" y="2076994"/>
            <a:ext cx="3544466" cy="3540035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59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</TotalTime>
  <Words>637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40</cp:revision>
  <dcterms:created xsi:type="dcterms:W3CDTF">2019-11-16T13:47:02Z</dcterms:created>
  <dcterms:modified xsi:type="dcterms:W3CDTF">2019-11-22T16:35:57Z</dcterms:modified>
</cp:coreProperties>
</file>