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75" r:id="rId15"/>
    <p:sldId id="278" r:id="rId16"/>
    <p:sldId id="276" r:id="rId17"/>
    <p:sldId id="277" r:id="rId18"/>
    <p:sldId id="269" r:id="rId19"/>
    <p:sldId id="272" r:id="rId20"/>
    <p:sldId id="270" r:id="rId21"/>
    <p:sldId id="271" r:id="rId22"/>
    <p:sldId id="27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5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25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8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6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4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7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2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93AD4-6EF1-4306-A0B3-9F62771CBA6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094C-8216-4121-B46D-93860E217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1908" y="490510"/>
            <a:ext cx="6829114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42" y="1652199"/>
            <a:ext cx="5704043" cy="3951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1697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797" y="641027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1690255"/>
            <a:ext cx="4710545" cy="32079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67" y="1690255"/>
            <a:ext cx="4628959" cy="32079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037474" y="4940144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7943" y="4992704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7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797" y="641027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066" y="1915872"/>
            <a:ext cx="4889244" cy="31551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50" y="1952930"/>
            <a:ext cx="4889244" cy="31180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67022" y="5284035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অভিভাবকের অসুস্থতা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6915" y="5284035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বাবা- মায়ের বিচ্ছেদ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7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797" y="641027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 :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34" y="1694332"/>
            <a:ext cx="4409769" cy="28791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14" y="1694332"/>
            <a:ext cx="4460076" cy="2879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16635" y="4845832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নদীভাংগন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2240" y="4845832"/>
            <a:ext cx="36942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5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1647" y="5601439"/>
            <a:ext cx="540724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 কারণগুলো ব্যাখ্যা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547151"/>
            <a:ext cx="6474543" cy="384091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54246" y="546606"/>
            <a:ext cx="2420856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64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86" y="1930657"/>
            <a:ext cx="3167990" cy="27826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135" y="1930657"/>
            <a:ext cx="3205730" cy="2772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25" y="1930657"/>
            <a:ext cx="3298953" cy="27726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74486" y="4928324"/>
            <a:ext cx="2124299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বিশ্রামহীনতা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3687" y="4928324"/>
            <a:ext cx="1112805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4867" y="4928324"/>
            <a:ext cx="1178528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অনিদ্রা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55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87" y="2265728"/>
            <a:ext cx="3355992" cy="26375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47" y="2266122"/>
            <a:ext cx="3383160" cy="26424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75" y="2265728"/>
            <a:ext cx="3251301" cy="26375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23687" y="4928324"/>
            <a:ext cx="1760418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হীনমন্যতা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865" y="4965491"/>
            <a:ext cx="1654620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ভয়হীনতা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2474" y="4965491"/>
            <a:ext cx="1447832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ভয়ংকর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53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2" y="1953085"/>
            <a:ext cx="4853615" cy="34405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650729" y="1088934"/>
            <a:ext cx="3004349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807" y="1088934"/>
            <a:ext cx="3802644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1953051"/>
            <a:ext cx="4853615" cy="34405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766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9896" y="926342"/>
            <a:ext cx="3004349" cy="707886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52" y="1813634"/>
            <a:ext cx="4835181" cy="328324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6" y="1793254"/>
            <a:ext cx="4835181" cy="32832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01252" y="926342"/>
            <a:ext cx="3802644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</a:p>
        </p:txBody>
      </p:sp>
    </p:spTree>
    <p:extLst>
      <p:ext uri="{BB962C8B-B14F-4D97-AF65-F5344CB8AC3E}">
        <p14:creationId xmlns:p14="http://schemas.microsoft.com/office/powerpoint/2010/main" val="31664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5286" y="840639"/>
            <a:ext cx="3004349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2487" y="840639"/>
            <a:ext cx="3802644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দেখা যাচ্ছে?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782" y="1815013"/>
            <a:ext cx="4665147" cy="31219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53" y="1824683"/>
            <a:ext cx="4665147" cy="314900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33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82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34" decel="50000" autoRev="1" fill="hold">
                                          <p:stCondLst>
                                            <p:cond delay="6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9730" y="528602"/>
            <a:ext cx="2252540" cy="769441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537" y="1360079"/>
            <a:ext cx="6423752" cy="376057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509911" y="5244722"/>
            <a:ext cx="8621915" cy="107721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মানুষের প্রতি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সহানুভূতিশীল না হলে , তারা শারীরিক ও মানসিকভাবে কী কী ক্ষতির সম্মুখীন হতে পারে?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তুলে ধর।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7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619" y="3393315"/>
            <a:ext cx="6874254" cy="267765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সেলিনা আক্তার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 সরকারি পাইলট উচ্চ বিদ্যালয়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কাপাসিয়া, গাজীপুর।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নং: ০১৭২২৪২৬০৮৯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 নং: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selinaakterkphs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89@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gmail.com</a:t>
            </a:r>
            <a:endParaRPr lang="bn-IN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5165" y="1053834"/>
            <a:ext cx="1813317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5" y="1268504"/>
            <a:ext cx="1771298" cy="203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651492" y="3429000"/>
            <a:ext cx="3239990" cy="181588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বিশ্বপরিচয়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শ্রেণি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 ০০/০০/০০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369" y="1355369"/>
            <a:ext cx="1698289" cy="2037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008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95156" y="83254"/>
            <a:ext cx="1661032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3801" y="1860416"/>
            <a:ext cx="579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9809" y="2383636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324" y="2976788"/>
            <a:ext cx="769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শ্রমকদের মধ্যে মানসিক প্রতিক্রিয়া সৃষ্টি হয় সমবয়সীদের 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9012" y="3421445"/>
            <a:ext cx="2061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খেলতে দেখলে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9012" y="3888310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বেড়াতে যেতে দেখলে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1223" y="4271491"/>
            <a:ext cx="3297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যেতে দেখলে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3801" y="1838862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দারিদ্র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8545" y="1838862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বিবাহ বিচ্ছেদ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1317" y="2375318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লোভ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3801" y="4668020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8726" y="5228271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29819" y="5228271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0636" y="5788522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819" y="5788522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,ii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75936" y="1256175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 প্রধান কারণ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6540" y="287665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চল,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844088" y="296560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Half Frame 22"/>
          <p:cNvSpPr/>
          <p:nvPr/>
        </p:nvSpPr>
        <p:spPr>
          <a:xfrm rot="12086115">
            <a:off x="5574067" y="5254517"/>
            <a:ext cx="589249" cy="931864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/>
          <p:cNvSpPr/>
          <p:nvPr/>
        </p:nvSpPr>
        <p:spPr>
          <a:xfrm rot="12086115">
            <a:off x="2779008" y="1216178"/>
            <a:ext cx="589249" cy="1016699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3110324" y="5651712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3110324" y="508330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5508077" y="5060216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5254288" y="2195665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5229719" y="1679906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2672540" y="2212857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1" grpId="3"/>
      <p:bldP spid="21" grpId="4"/>
      <p:bldP spid="21" grpId="5"/>
      <p:bldP spid="22" grpId="0"/>
      <p:bldP spid="22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951" y="2429002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অনিদ্রা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6255" y="2461972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অপুষ্টি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974" y="2900361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বিশ্রামহীন জীবন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4869" y="3557585"/>
            <a:ext cx="2662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902" y="4030143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3756" y="3987447"/>
            <a:ext cx="1465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3902" y="4687367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13" y="4687367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i,ii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iii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6146" y="291698"/>
            <a:ext cx="219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alf Frame 13"/>
          <p:cNvSpPr/>
          <p:nvPr/>
        </p:nvSpPr>
        <p:spPr>
          <a:xfrm rot="12086115">
            <a:off x="5508711" y="4067351"/>
            <a:ext cx="589249" cy="1016699"/>
          </a:xfrm>
          <a:prstGeom prst="halfFrame">
            <a:avLst>
              <a:gd name="adj1" fmla="val 26004"/>
              <a:gd name="adj2" fmla="val 244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728322" y="3912339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2739252" y="456146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5250666" y="3861543"/>
            <a:ext cx="800100" cy="775028"/>
          </a:xfrm>
          <a:prstGeom prst="mathMultiply">
            <a:avLst>
              <a:gd name="adj1" fmla="val 297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36881" y="302568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 , আবার চেষ্টা করি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7897" y="1857127"/>
            <a:ext cx="49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শ্রমিকের বিকাশকে প্রভাবিত করে -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5156" y="83254"/>
            <a:ext cx="1661032" cy="76944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291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8" grpId="1"/>
      <p:bldP spid="1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8844" y="263169"/>
            <a:ext cx="2632452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015" y="1327020"/>
            <a:ext cx="6182111" cy="3819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00227" y="5287453"/>
            <a:ext cx="9990235" cy="1077218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শ্রমজীবী শিশুদের প্রতি আমাদের কীরুপ আচরণ করা উচিত বলে তুমি মনে কর?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দশটি বাক্যে লিখে আনবে।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577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3938" y="628977"/>
            <a:ext cx="1750800" cy="923330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14" y="1684916"/>
            <a:ext cx="5882185" cy="3864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36923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F48FB7-783A-4F09-A43A-3C68ABF51B8E}"/>
              </a:ext>
            </a:extLst>
          </p:cNvPr>
          <p:cNvSpPr txBox="1"/>
          <p:nvPr/>
        </p:nvSpPr>
        <p:spPr>
          <a:xfrm>
            <a:off x="1382866" y="767559"/>
            <a:ext cx="196880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F48FB7-783A-4F09-A43A-3C68ABF51B8E}"/>
              </a:ext>
            </a:extLst>
          </p:cNvPr>
          <p:cNvSpPr txBox="1"/>
          <p:nvPr/>
        </p:nvSpPr>
        <p:spPr>
          <a:xfrm>
            <a:off x="8598675" y="5192911"/>
            <a:ext cx="2355132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বুঝতে পারছ?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62" y="1845734"/>
            <a:ext cx="4592251" cy="28516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288" y="1845734"/>
            <a:ext cx="4459552" cy="28508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6106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F48FB7-783A-4F09-A43A-3C68ABF51B8E}"/>
              </a:ext>
            </a:extLst>
          </p:cNvPr>
          <p:cNvSpPr txBox="1"/>
          <p:nvPr/>
        </p:nvSpPr>
        <p:spPr>
          <a:xfrm>
            <a:off x="1382866" y="767559"/>
            <a:ext cx="196880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F48FB7-783A-4F09-A43A-3C68ABF51B8E}"/>
              </a:ext>
            </a:extLst>
          </p:cNvPr>
          <p:cNvSpPr txBox="1"/>
          <p:nvPr/>
        </p:nvSpPr>
        <p:spPr>
          <a:xfrm>
            <a:off x="8436654" y="5312569"/>
            <a:ext cx="2355132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বুঝতে পারছ?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80" y="1855304"/>
            <a:ext cx="4583732" cy="28143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866" y="1855304"/>
            <a:ext cx="4519321" cy="281430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40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F48FB7-783A-4F09-A43A-3C68ABF51B8E}"/>
              </a:ext>
            </a:extLst>
          </p:cNvPr>
          <p:cNvSpPr txBox="1"/>
          <p:nvPr/>
        </p:nvSpPr>
        <p:spPr>
          <a:xfrm>
            <a:off x="4038304" y="280843"/>
            <a:ext cx="5599610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শিশুর বেড়ে উঠা ও প্রতিবন্ধকতা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F48FB7-783A-4F09-A43A-3C68ABF51B8E}"/>
              </a:ext>
            </a:extLst>
          </p:cNvPr>
          <p:cNvSpPr txBox="1"/>
          <p:nvPr/>
        </p:nvSpPr>
        <p:spPr>
          <a:xfrm>
            <a:off x="5327919" y="1146461"/>
            <a:ext cx="302037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পাঠ- ৪ ও ৫ : শিশুশ্রম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25" y="2186609"/>
            <a:ext cx="6107467" cy="36890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9225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2219" y="824884"/>
            <a:ext cx="1770036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3727" y="2886875"/>
            <a:ext cx="8746305" cy="23083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শিশুশ্রম কাকে বলে তা বলতে পারবে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শিশুশ্রমের কারণ ব্যাখ্যা করতে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শ্রমজীবী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শিশুদের শারীরিক ও মানসিক ক্ষতিগুলো চিহ্নিত </a:t>
            </a:r>
          </a:p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করতে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3727" y="2096043"/>
            <a:ext cx="3655168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917636"/>
          </a:xfrm>
          <a:prstGeom prst="frame">
            <a:avLst>
              <a:gd name="adj1" fmla="val 1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0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799" y="958029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ওরা কারা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3810" y="5563934"/>
            <a:ext cx="1479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শিশুশ্রম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8360" y="4585980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99" y="1707220"/>
            <a:ext cx="4507201" cy="27759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56" y="1707220"/>
            <a:ext cx="4549556" cy="27759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338160" y="197651"/>
            <a:ext cx="3156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কি বলা যায়?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36169" y="4585979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3438" y="812870"/>
            <a:ext cx="27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শিশুরা কী করছে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8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6090" y="401874"/>
            <a:ext cx="44582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 কি শিশুশ্রম বলা যায়?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2502" y="1220655"/>
            <a:ext cx="2802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ওরা কারা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8545" y="1220655"/>
            <a:ext cx="271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শিশুটি কি করছে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69" y="2171175"/>
            <a:ext cx="4403039" cy="2744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20" y="2171176"/>
            <a:ext cx="4359074" cy="2744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13687" y="5009536"/>
            <a:ext cx="704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098" y="2171175"/>
            <a:ext cx="4403039" cy="27442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404044" y="5142571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954157" y="1881809"/>
            <a:ext cx="45719" cy="4571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2380" y="345723"/>
            <a:ext cx="2093843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3873" y="5632141"/>
            <a:ext cx="4594528" cy="707886"/>
          </a:xfrm>
          <a:prstGeom prst="rect">
            <a:avLst/>
          </a:prstGeom>
          <a:noFill/>
          <a:ln w="6350">
            <a:noFill/>
          </a:ln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শিশুশ্রম বলতে কী বুঝ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97" y="1236844"/>
            <a:ext cx="6738547" cy="40288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7844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389</Words>
  <Application>Microsoft Office PowerPoint</Application>
  <PresentationFormat>Widescreen</PresentationFormat>
  <Paragraphs>96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RISHA-COMPUTER</dc:creator>
  <cp:lastModifiedBy>RISHA-COMPUTER</cp:lastModifiedBy>
  <cp:revision>45</cp:revision>
  <dcterms:created xsi:type="dcterms:W3CDTF">2019-11-11T09:58:00Z</dcterms:created>
  <dcterms:modified xsi:type="dcterms:W3CDTF">2019-11-13T08:11:48Z</dcterms:modified>
</cp:coreProperties>
</file>