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8" r:id="rId9"/>
    <p:sldId id="269" r:id="rId10"/>
    <p:sldId id="270" r:id="rId11"/>
    <p:sldId id="263" r:id="rId12"/>
    <p:sldId id="272" r:id="rId13"/>
    <p:sldId id="273" r:id="rId14"/>
    <p:sldId id="275" r:id="rId15"/>
    <p:sldId id="276" r:id="rId16"/>
    <p:sldId id="277" r:id="rId17"/>
    <p:sldId id="264" r:id="rId18"/>
    <p:sldId id="265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CFF"/>
    <a:srgbClr val="B9EDFF"/>
    <a:srgbClr val="8FE2FF"/>
    <a:srgbClr val="AB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4A0B-AB32-4AB7-9D3E-D6043C4CB004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A36F-B17F-4933-BBB1-6DEC9E12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altLang="en-US"/>
              <a:t> </a:t>
            </a: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31E69F-5E51-4479-92F4-1DB43AB8C03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4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1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55AD-4693-4D70-B472-21D32540B9D7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E53D-119C-4138-AF9B-5D82E8C2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17" y="990600"/>
            <a:ext cx="6973403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1676401" y="4630738"/>
            <a:ext cx="1241425" cy="1498600"/>
            <a:chOff x="-158285" y="5292604"/>
            <a:chExt cx="1300367" cy="1723220"/>
          </a:xfrm>
        </p:grpSpPr>
        <p:grpSp>
          <p:nvGrpSpPr>
            <p:cNvPr id="3112" name="Group 6"/>
            <p:cNvGrpSpPr>
              <a:grpSpLocks/>
            </p:cNvGrpSpPr>
            <p:nvPr/>
          </p:nvGrpSpPr>
          <p:grpSpPr bwMode="auto"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116" name="Picture 10" descr="38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305425"/>
                <a:ext cx="8667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7" name="Picture 11" descr="4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5479">
                <a:off x="275307" y="5321064"/>
                <a:ext cx="866775" cy="16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13" name="Group 7"/>
            <p:cNvGrpSpPr>
              <a:grpSpLocks/>
            </p:cNvGrpSpPr>
            <p:nvPr/>
          </p:nvGrpSpPr>
          <p:grpSpPr bwMode="auto"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114" name="Picture 8" descr="38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7225" y="5305425"/>
                <a:ext cx="8667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5" name="Picture 9" descr="4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58736">
                <a:off x="7913031" y="5362345"/>
                <a:ext cx="866775" cy="16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9151939" y="4676775"/>
            <a:ext cx="1241425" cy="1498600"/>
            <a:chOff x="-158285" y="5292604"/>
            <a:chExt cx="1300367" cy="1723220"/>
          </a:xfrm>
        </p:grpSpPr>
        <p:grpSp>
          <p:nvGrpSpPr>
            <p:cNvPr id="3106" name="Group 13"/>
            <p:cNvGrpSpPr>
              <a:grpSpLocks/>
            </p:cNvGrpSpPr>
            <p:nvPr/>
          </p:nvGrpSpPr>
          <p:grpSpPr bwMode="auto"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110" name="Picture 17" descr="38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305425"/>
                <a:ext cx="8667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1" name="Picture 18" descr="4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5479">
                <a:off x="275307" y="5321064"/>
                <a:ext cx="866775" cy="16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07" name="Group 14"/>
            <p:cNvGrpSpPr>
              <a:grpSpLocks/>
            </p:cNvGrpSpPr>
            <p:nvPr/>
          </p:nvGrpSpPr>
          <p:grpSpPr bwMode="auto"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108" name="Picture 15" descr="38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7225" y="5305425"/>
                <a:ext cx="8667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9" name="Picture 16" descr="4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58736">
                <a:off x="7913031" y="5362345"/>
                <a:ext cx="866775" cy="16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7" name="Group 19"/>
          <p:cNvGrpSpPr>
            <a:grpSpLocks/>
          </p:cNvGrpSpPr>
          <p:nvPr/>
        </p:nvGrpSpPr>
        <p:grpSpPr bwMode="auto">
          <a:xfrm>
            <a:off x="1755776" y="990600"/>
            <a:ext cx="1241425" cy="1498600"/>
            <a:chOff x="-158285" y="5292604"/>
            <a:chExt cx="1300367" cy="1723220"/>
          </a:xfrm>
        </p:grpSpPr>
        <p:grpSp>
          <p:nvGrpSpPr>
            <p:cNvPr id="3100" name="Group 20"/>
            <p:cNvGrpSpPr>
              <a:grpSpLocks/>
            </p:cNvGrpSpPr>
            <p:nvPr/>
          </p:nvGrpSpPr>
          <p:grpSpPr bwMode="auto"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104" name="Picture 24" descr="38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305425"/>
                <a:ext cx="8667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5" name="Picture 25" descr="4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5479">
                <a:off x="275307" y="5321064"/>
                <a:ext cx="866775" cy="16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01" name="Group 21"/>
            <p:cNvGrpSpPr>
              <a:grpSpLocks/>
            </p:cNvGrpSpPr>
            <p:nvPr/>
          </p:nvGrpSpPr>
          <p:grpSpPr bwMode="auto"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102" name="Picture 22" descr="38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7225" y="5305425"/>
                <a:ext cx="8667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3" name="Picture 23" descr="4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58736">
                <a:off x="7913031" y="5362345"/>
                <a:ext cx="866775" cy="16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8" name="Group 26"/>
          <p:cNvGrpSpPr>
            <a:grpSpLocks/>
          </p:cNvGrpSpPr>
          <p:nvPr/>
        </p:nvGrpSpPr>
        <p:grpSpPr bwMode="auto">
          <a:xfrm>
            <a:off x="9274176" y="1066800"/>
            <a:ext cx="1241425" cy="1498600"/>
            <a:chOff x="-158285" y="5292604"/>
            <a:chExt cx="1300367" cy="1723220"/>
          </a:xfrm>
        </p:grpSpPr>
        <p:grpSp>
          <p:nvGrpSpPr>
            <p:cNvPr id="3094" name="Group 27"/>
            <p:cNvGrpSpPr>
              <a:grpSpLocks/>
            </p:cNvGrpSpPr>
            <p:nvPr/>
          </p:nvGrpSpPr>
          <p:grpSpPr bwMode="auto"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098" name="Picture 31" descr="38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305425"/>
                <a:ext cx="8667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9" name="Picture 32" descr="4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5479">
                <a:off x="275307" y="5321064"/>
                <a:ext cx="866775" cy="16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95" name="Group 28"/>
            <p:cNvGrpSpPr>
              <a:grpSpLocks/>
            </p:cNvGrpSpPr>
            <p:nvPr/>
          </p:nvGrpSpPr>
          <p:grpSpPr bwMode="auto"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096" name="Picture 29" descr="38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7225" y="5305425"/>
                <a:ext cx="8667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7" name="Picture 30" descr="4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58736">
                <a:off x="7913031" y="5362345"/>
                <a:ext cx="866775" cy="166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2438400" y="632460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428EF87-17AE-4374-8563-6DD2B5D337D4}" type="datetime12">
              <a:rPr lang="bn-BD" altLang="en-US" sz="1200">
                <a:latin typeface="NikoshBAN" panose="02000000000000000000" pitchFamily="2" charset="0"/>
                <a:cs typeface="NikoshBAN" panose="02000000000000000000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23-11-19 19.33</a:t>
            </a:fld>
            <a:endParaRPr lang="en-US" altLang="en-US" sz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220200" y="6324601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D1466-9E9F-45DB-AB75-0FAFD2FDEF6B}" type="slidenum">
              <a:rPr lang="en-US" altLang="en-US" sz="1200">
                <a:latin typeface="NikoshBAN" panose="02000000000000000000" pitchFamily="2" charset="0"/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8-Point Star 36"/>
          <p:cNvSpPr/>
          <p:nvPr/>
        </p:nvSpPr>
        <p:spPr>
          <a:xfrm>
            <a:off x="1828800" y="4419600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12-Point Star 37"/>
          <p:cNvSpPr/>
          <p:nvPr/>
        </p:nvSpPr>
        <p:spPr>
          <a:xfrm>
            <a:off x="3962400" y="4419600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12-Point Star 38"/>
          <p:cNvSpPr/>
          <p:nvPr/>
        </p:nvSpPr>
        <p:spPr>
          <a:xfrm>
            <a:off x="5867400" y="4419600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8-Point Star 39"/>
          <p:cNvSpPr/>
          <p:nvPr/>
        </p:nvSpPr>
        <p:spPr>
          <a:xfrm>
            <a:off x="7924800" y="4419600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8-Point Star 40"/>
          <p:cNvSpPr/>
          <p:nvPr/>
        </p:nvSpPr>
        <p:spPr>
          <a:xfrm>
            <a:off x="1828800" y="4408842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12-Point Star 41"/>
          <p:cNvSpPr/>
          <p:nvPr/>
        </p:nvSpPr>
        <p:spPr>
          <a:xfrm>
            <a:off x="3962400" y="4408842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12-Point Star 42"/>
          <p:cNvSpPr/>
          <p:nvPr/>
        </p:nvSpPr>
        <p:spPr>
          <a:xfrm>
            <a:off x="5867400" y="4408842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8-Point Star 43"/>
          <p:cNvSpPr/>
          <p:nvPr/>
        </p:nvSpPr>
        <p:spPr>
          <a:xfrm>
            <a:off x="7924800" y="4408842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0" y="-63501"/>
            <a:ext cx="6233197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98" y="-35560"/>
            <a:ext cx="5994606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8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C -0.17692 -1.48148E-6 -0.35365 -1.48148E-6 -0.53056 -1.48148E-6 " pathEditMode="relative" ptsTypes="fA">
                                      <p:cBhvr>
                                        <p:cTn id="5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19671 -3.33333E-6 0.39358 -3.33333E-6 0.59028 -3.33333E-6 " pathEditMode="relative" ptsTypes="fA">
                                      <p:cBhvr>
                                        <p:cTn id="5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3516096"/>
            <a:ext cx="4753052" cy="267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106680"/>
            <a:ext cx="4753052" cy="2804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33" y="3429000"/>
            <a:ext cx="4634408" cy="2790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83" y="0"/>
            <a:ext cx="4770158" cy="2613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9668" y="2910840"/>
            <a:ext cx="3038931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প্যাথেড্রিন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887" y="6219594"/>
            <a:ext cx="3291840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কোকেন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4651" y="2731616"/>
            <a:ext cx="3291840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হিরোইন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1842" y="6219593"/>
            <a:ext cx="3291840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তাড়ি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solidFill>
            <a:srgbClr val="ABABFF"/>
          </a:solidFill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 ৮ মিনিট)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219200" y="2316480"/>
            <a:ext cx="9525000" cy="1493520"/>
          </a:xfrm>
          <a:prstGeom prst="snip2Diag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মাদকদ্রব্যের নাম লিখ।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868680"/>
            <a:ext cx="6416040" cy="5958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868680"/>
            <a:ext cx="5322824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3749040" y="1173480"/>
            <a:ext cx="94488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1411713">
            <a:off x="2712720" y="3236041"/>
            <a:ext cx="1413510" cy="43679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378132">
            <a:off x="2383763" y="3616248"/>
            <a:ext cx="2480124" cy="3444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53495">
            <a:off x="2261511" y="4726403"/>
            <a:ext cx="2304498" cy="39223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082040" y="-30480"/>
            <a:ext cx="9525000" cy="779944"/>
          </a:xfrm>
          <a:prstGeom prst="snip2Diag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কুফল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3"/>
          <a:stretch/>
        </p:blipFill>
        <p:spPr>
          <a:xfrm>
            <a:off x="6080760" y="1005840"/>
            <a:ext cx="5547360" cy="4282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" y="5678865"/>
            <a:ext cx="3657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Andalus" pitchFamily="18" charset="-78"/>
                <a:cs typeface="Andalus" pitchFamily="18" charset="-78"/>
              </a:rPr>
              <a:t>ধুমপানের পূর্বে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1554" y="5678865"/>
            <a:ext cx="3657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Andalus" pitchFamily="18" charset="-78"/>
                <a:cs typeface="Andalus" pitchFamily="18" charset="-78"/>
              </a:rPr>
              <a:t>ধুমপানের পরে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7"/>
          <a:stretch/>
        </p:blipFill>
        <p:spPr>
          <a:xfrm>
            <a:off x="0" y="1005840"/>
            <a:ext cx="5760720" cy="4282439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1082040" y="-30480"/>
            <a:ext cx="9525000" cy="779944"/>
          </a:xfrm>
          <a:prstGeom prst="snip2Diag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কুফল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826072"/>
            <a:ext cx="3418525" cy="27423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9333"/>
            <a:ext cx="3418525" cy="27239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>
            <a:off x="2518229" y="4320956"/>
            <a:ext cx="3429000" cy="1752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18229" y="1324995"/>
            <a:ext cx="3429000" cy="1752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কফ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082040" y="-30480"/>
            <a:ext cx="9525000" cy="779944"/>
          </a:xfrm>
          <a:prstGeom prst="snip2Diag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কুফল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4" y="685800"/>
            <a:ext cx="377877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4"/>
          <a:stretch/>
        </p:blipFill>
        <p:spPr>
          <a:xfrm>
            <a:off x="6268065" y="3432322"/>
            <a:ext cx="3778769" cy="29684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518229" y="1324995"/>
            <a:ext cx="3429000" cy="1752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হার্টএটাক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18229" y="4040261"/>
            <a:ext cx="3429000" cy="1752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কেন্সার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082040" y="-30480"/>
            <a:ext cx="9525000" cy="779944"/>
          </a:xfrm>
          <a:prstGeom prst="snip2Diag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কুফল 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625735"/>
              </p:ext>
            </p:extLst>
          </p:nvPr>
        </p:nvGraphicFramePr>
        <p:xfrm>
          <a:off x="5181600" y="34290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290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nip Diagonal Corner Rectangle 2"/>
          <p:cNvSpPr/>
          <p:nvPr/>
        </p:nvSpPr>
        <p:spPr>
          <a:xfrm>
            <a:off x="1127760" y="924385"/>
            <a:ext cx="9525000" cy="149352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লক্ষ্য কর।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gradFill flip="none" rotWithShape="1">
            <a:gsLst>
              <a:gs pos="3800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(৭মিনিট)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219200" y="3073225"/>
            <a:ext cx="9525000" cy="1493520"/>
          </a:xfrm>
          <a:prstGeom prst="snip2Diag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মাদকদ্রব্যের কুফল বর্ণনা কর।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solidFill>
            <a:schemeClr val="bg2"/>
          </a:solidFill>
          <a:ln w="127000" cmpd="dbl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72440" y="2240280"/>
            <a:ext cx="10942320" cy="44196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ধুমপানে বিষ পান এটা কার কথা-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আল্লাহর                                              (খ) মহানবী (স) এর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বিশেষজ্ঞদের                                      (ঘ) পন্ডিতদের  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90600" y="4191000"/>
            <a:ext cx="1234440" cy="1036320"/>
          </a:xfrm>
          <a:custGeom>
            <a:avLst/>
            <a:gdLst>
              <a:gd name="connsiteX0" fmla="*/ 60960 w 1234440"/>
              <a:gd name="connsiteY0" fmla="*/ 426720 h 1036320"/>
              <a:gd name="connsiteX1" fmla="*/ 320040 w 1234440"/>
              <a:gd name="connsiteY1" fmla="*/ 822960 h 1036320"/>
              <a:gd name="connsiteX2" fmla="*/ 1173480 w 1234440"/>
              <a:gd name="connsiteY2" fmla="*/ 0 h 1036320"/>
              <a:gd name="connsiteX3" fmla="*/ 1234440 w 1234440"/>
              <a:gd name="connsiteY3" fmla="*/ 152400 h 1036320"/>
              <a:gd name="connsiteX4" fmla="*/ 274320 w 1234440"/>
              <a:gd name="connsiteY4" fmla="*/ 1036320 h 1036320"/>
              <a:gd name="connsiteX5" fmla="*/ 15240 w 1234440"/>
              <a:gd name="connsiteY5" fmla="*/ 594360 h 1036320"/>
              <a:gd name="connsiteX6" fmla="*/ 0 w 1234440"/>
              <a:gd name="connsiteY6" fmla="*/ 502920 h 1036320"/>
              <a:gd name="connsiteX7" fmla="*/ 137160 w 1234440"/>
              <a:gd name="connsiteY7" fmla="*/ 441960 h 1036320"/>
              <a:gd name="connsiteX8" fmla="*/ 60960 w 1234440"/>
              <a:gd name="connsiteY8" fmla="*/ 4267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440" h="1036320">
                <a:moveTo>
                  <a:pt x="60960" y="426720"/>
                </a:moveTo>
                <a:lnTo>
                  <a:pt x="320040" y="822960"/>
                </a:lnTo>
                <a:lnTo>
                  <a:pt x="1173480" y="0"/>
                </a:lnTo>
                <a:lnTo>
                  <a:pt x="1234440" y="152400"/>
                </a:lnTo>
                <a:lnTo>
                  <a:pt x="274320" y="1036320"/>
                </a:lnTo>
                <a:lnTo>
                  <a:pt x="15240" y="594360"/>
                </a:lnTo>
                <a:lnTo>
                  <a:pt x="0" y="502920"/>
                </a:lnTo>
                <a:lnTo>
                  <a:pt x="137160" y="441960"/>
                </a:lnTo>
                <a:lnTo>
                  <a:pt x="60960" y="42672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19200" y="3073225"/>
            <a:ext cx="9525000" cy="1493520"/>
          </a:xfrm>
          <a:prstGeom prst="snip2Diag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“তামাক করে হৃৎপিন্ডের ক্ষয়, স্বাস্থ্যকে ভালোবাসি , তামাককে নয়” ব্যাখ্যা করে আনবে।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" y="213361"/>
            <a:ext cx="4815839" cy="96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4160" y="213361"/>
            <a:ext cx="4815839" cy="96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0C86E-B4C9-4880-B752-6173DA979F50}"/>
              </a:ext>
            </a:extLst>
          </p:cNvPr>
          <p:cNvGrpSpPr/>
          <p:nvPr/>
        </p:nvGrpSpPr>
        <p:grpSpPr>
          <a:xfrm rot="5400000">
            <a:off x="3833403" y="3976072"/>
            <a:ext cx="3947898" cy="195116"/>
            <a:chOff x="186002" y="5771382"/>
            <a:chExt cx="4303600" cy="236560"/>
          </a:xfrm>
        </p:grpSpPr>
        <p:sp>
          <p:nvSpPr>
            <p:cNvPr id="10" name="Flowchart: Predefined Process 9">
              <a:extLst>
                <a:ext uri="{FF2B5EF4-FFF2-40B4-BE49-F238E27FC236}">
                  <a16:creationId xmlns:a16="http://schemas.microsoft.com/office/drawing/2014/main" id="{03EE6E22-21A4-49DA-A909-8FB3413E2BAB}"/>
                </a:ext>
              </a:extLst>
            </p:cNvPr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edefined Process 10">
              <a:extLst>
                <a:ext uri="{FF2B5EF4-FFF2-40B4-BE49-F238E27FC236}">
                  <a16:creationId xmlns:a16="http://schemas.microsoft.com/office/drawing/2014/main" id="{449D68BE-66DB-4FC2-BB63-41543F601503}"/>
                </a:ext>
              </a:extLst>
            </p:cNvPr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6A0EB00-79F3-422A-92B6-43E5FF23ECF0}"/>
              </a:ext>
            </a:extLst>
          </p:cNvPr>
          <p:cNvSpPr txBox="1"/>
          <p:nvPr/>
        </p:nvSpPr>
        <p:spPr>
          <a:xfrm>
            <a:off x="982982" y="3429000"/>
            <a:ext cx="4188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শামসুল হক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 (ইসলাম শিক্ষা)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বাকসার উচ্চ বিদ্যালয়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দেবিদ্বার, কুমিল্লা।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নং ০১৯১১১৯৪৭৮১</a:t>
            </a:r>
          </a:p>
          <a:p>
            <a:pPr>
              <a:defRPr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samsulict2014@gmail.com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FCD8939-65E8-45CB-9C2A-1A26A9259FBD}"/>
              </a:ext>
            </a:extLst>
          </p:cNvPr>
          <p:cNvSpPr txBox="1">
            <a:spLocks/>
          </p:cNvSpPr>
          <p:nvPr/>
        </p:nvSpPr>
        <p:spPr>
          <a:xfrm>
            <a:off x="6616065" y="1609353"/>
            <a:ext cx="3683554" cy="4412762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bn-BD" sz="4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</a:t>
            </a: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২০-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-২০১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2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301">
            <a:extLst>
              <a:ext uri="{FF2B5EF4-FFF2-40B4-BE49-F238E27FC236}">
                <a16:creationId xmlns:a16="http://schemas.microsoft.com/office/drawing/2014/main" id="{D817D0C5-8F2F-41BE-AD73-6B323127CE21}"/>
              </a:ext>
            </a:extLst>
          </p:cNvPr>
          <p:cNvSpPr/>
          <p:nvPr/>
        </p:nvSpPr>
        <p:spPr>
          <a:xfrm>
            <a:off x="1789248" y="1423919"/>
            <a:ext cx="1938382" cy="182600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32760" y="-2042161"/>
            <a:ext cx="6324600" cy="11018520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180900" y="2365611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09830" y="3156508"/>
            <a:ext cx="6918961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0" y="-107428"/>
            <a:ext cx="559258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5" y="6373979"/>
            <a:ext cx="11659163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7428"/>
            <a:ext cx="6416040" cy="48402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180901" y="3944140"/>
            <a:ext cx="4845824" cy="48402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33600" y="1371600"/>
            <a:ext cx="7787640" cy="4038600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C0DDD"/>
                </a:solidFill>
                <a:effectLst/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76BE9FF-917F-464A-99C5-840432FD8622}" type="datetime1">
              <a:rPr lang="en-US" smtClean="0"/>
              <a:t>11/23/2019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148013"/>
            <a:ext cx="5638800" cy="4797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87680" y="5151121"/>
            <a:ext cx="4815839" cy="96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ধূমপান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escapistbest_1271227967_2-alcoh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148013"/>
            <a:ext cx="5142546" cy="4797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12267" y="5151121"/>
            <a:ext cx="4815839" cy="96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মদ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20" y="2286000"/>
            <a:ext cx="10104120" cy="3154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ধূমপান ও মাদকাসক্তি  </a:t>
            </a:r>
            <a:endParaRPr lang="en-US" sz="115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133600"/>
            <a:ext cx="938784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 তা বলতে পারবে।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 কি কি বলতে পারবে।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 কুফল বলতে পারবে।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85800"/>
            <a:ext cx="8808720" cy="2179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মহানবি (স) বলেনঃ </a:t>
            </a:r>
          </a:p>
          <a:p>
            <a:pPr algn="r"/>
            <a:r>
              <a:rPr lang="ar-SA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كلّ مسكر خمر و كلّ خمر حرام</a:t>
            </a:r>
            <a:r>
              <a:rPr lang="bn-IN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3063240"/>
            <a:ext cx="8808720" cy="20878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 নেশাজাতীয় যেকোনো দ্রব্য মদ, আর যাবতীয় মদই হারাম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9387840" cy="1676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(৫ মিনিট)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078480"/>
            <a:ext cx="9540240" cy="1676400"/>
          </a:xfrm>
          <a:prstGeom prst="rect">
            <a:avLst/>
          </a:prstGeom>
          <a:ln w="76200" cmpd="dbl">
            <a:solidFill>
              <a:schemeClr val="dk1">
                <a:alpha val="94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কী? ব্যাখ্যা কর।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99" y="883920"/>
            <a:ext cx="4618498" cy="1965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883920"/>
            <a:ext cx="4675290" cy="195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99" y="3600788"/>
            <a:ext cx="4765641" cy="2668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3694172"/>
            <a:ext cx="4675290" cy="2384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71600" y="3017520"/>
            <a:ext cx="3108960" cy="613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গাঁজা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1967" y="3017520"/>
            <a:ext cx="2804161" cy="583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মরফিন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531" y="6141719"/>
            <a:ext cx="4815839" cy="71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আফিম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-184640"/>
            <a:ext cx="10104120" cy="870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মাদকদ্রব্য </a:t>
            </a:r>
            <a:r>
              <a:rPr lang="bn-IN" sz="115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4" y="3557471"/>
            <a:ext cx="4648696" cy="2567528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4"/>
          <a:stretch/>
        </p:blipFill>
        <p:spPr>
          <a:xfrm>
            <a:off x="0" y="0"/>
            <a:ext cx="58674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36" y="3667506"/>
            <a:ext cx="4964909" cy="245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3"/>
          <a:stretch/>
        </p:blipFill>
        <p:spPr>
          <a:xfrm>
            <a:off x="6742736" y="87096"/>
            <a:ext cx="5113983" cy="28498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301571" y="2936975"/>
            <a:ext cx="3291840" cy="579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ইয়াবা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1807" y="2845535"/>
            <a:ext cx="4815839" cy="71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ফেনসিডিল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71" y="6141719"/>
            <a:ext cx="4815839" cy="71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ভাং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651" y="6141719"/>
            <a:ext cx="4815839" cy="716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মারিজুয়ানা 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234</Words>
  <Application>Microsoft Office PowerPoint</Application>
  <PresentationFormat>Widescreen</PresentationFormat>
  <Paragraphs>78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Andalus</vt:lpstr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Samsul</cp:lastModifiedBy>
  <cp:revision>48</cp:revision>
  <dcterms:created xsi:type="dcterms:W3CDTF">2018-05-18T11:57:10Z</dcterms:created>
  <dcterms:modified xsi:type="dcterms:W3CDTF">2019-11-23T13:41:22Z</dcterms:modified>
</cp:coreProperties>
</file>