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71" r:id="rId4"/>
    <p:sldId id="259" r:id="rId5"/>
    <p:sldId id="260" r:id="rId6"/>
    <p:sldId id="261" r:id="rId7"/>
    <p:sldId id="269" r:id="rId8"/>
    <p:sldId id="263" r:id="rId9"/>
    <p:sldId id="264" r:id="rId10"/>
    <p:sldId id="270" r:id="rId11"/>
    <p:sldId id="265" r:id="rId12"/>
    <p:sldId id="266" r:id="rId13"/>
    <p:sldId id="267" r:id="rId14"/>
    <p:sldId id="26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0"/>
      </p:cViewPr>
      <p:guideLst>
        <p:guide orient="horz" pos="2160"/>
        <p:guide pos="2880"/>
      </p:guideLst>
    </p:cSldViewPr>
  </p:slideViewPr>
  <p:notesTextViewPr>
    <p:cViewPr>
      <p:scale>
        <a:sx n="100" d="100"/>
        <a:sy n="100" d="100"/>
      </p:scale>
      <p:origin x="0" y="0"/>
    </p:cViewPr>
  </p:notesTextViewPr>
  <p:sorterViewPr>
    <p:cViewPr>
      <p:scale>
        <a:sx n="73" d="100"/>
        <a:sy n="73"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8368A0-EBA1-475A-8701-2B0B0937832E}"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bn-BD"/>
        </a:p>
      </dgm:t>
    </dgm:pt>
    <dgm:pt modelId="{C171A8E0-457F-4BFA-8DAD-8CD657F58267}">
      <dgm:prSet phldrT="[Text]" custT="1"/>
      <dgm:spPr/>
      <dgm:t>
        <a:bodyPr/>
        <a:lstStyle/>
        <a:p>
          <a:r>
            <a:rPr lang="bn-BD" sz="2400" dirty="0" smtClean="0"/>
            <a:t>বেনু,বিনা,</a:t>
          </a:r>
        </a:p>
        <a:p>
          <a:r>
            <a:rPr lang="bn-BD" sz="2400" dirty="0" smtClean="0">
              <a:latin typeface="NikoshBAN" panose="02000000000000000000" pitchFamily="2" charset="0"/>
              <a:cs typeface="NikoshBAN" panose="02000000000000000000" pitchFamily="2" charset="0"/>
            </a:rPr>
            <a:t>কুহু,কেকা</a:t>
          </a:r>
          <a:r>
            <a:rPr lang="bn-BD" sz="2400" dirty="0" smtClean="0"/>
            <a:t> </a:t>
          </a:r>
          <a:r>
            <a:rPr lang="bn-BD" sz="2400" dirty="0" smtClean="0">
              <a:latin typeface="NikoshBAN" panose="02000000000000000000" pitchFamily="2" charset="0"/>
              <a:cs typeface="NikoshBAN" panose="02000000000000000000" pitchFamily="2" charset="0"/>
            </a:rPr>
            <a:t>তার</a:t>
          </a:r>
          <a:r>
            <a:rPr lang="bn-BD" sz="2400" dirty="0" smtClean="0"/>
            <a:t> কাব্যগ্রন্থ</a:t>
          </a:r>
          <a:endParaRPr lang="bn-BD" sz="2400" dirty="0"/>
        </a:p>
      </dgm:t>
    </dgm:pt>
    <dgm:pt modelId="{193292D8-82EC-4A55-9C25-B283D27B08EE}" type="parTrans" cxnId="{4AEC764A-5AE4-456F-88A1-070F634A843C}">
      <dgm:prSet/>
      <dgm:spPr/>
      <dgm:t>
        <a:bodyPr/>
        <a:lstStyle/>
        <a:p>
          <a:endParaRPr lang="bn-BD"/>
        </a:p>
      </dgm:t>
    </dgm:pt>
    <dgm:pt modelId="{3EE4588F-3FEC-4BE0-9FE3-71307B71DF6B}" type="sibTrans" cxnId="{4AEC764A-5AE4-456F-88A1-070F634A843C}">
      <dgm:prSet/>
      <dgm:spPr/>
      <dgm:t>
        <a:bodyPr/>
        <a:lstStyle/>
        <a:p>
          <a:endParaRPr lang="bn-BD"/>
        </a:p>
      </dgm:t>
    </dgm:pt>
    <dgm:pt modelId="{4B2492E7-6AC2-440F-A3DA-43B38CB9A537}">
      <dgm:prSet phldrT="[Text]" custT="1"/>
      <dgm:spPr/>
      <dgm:t>
        <a:bodyPr/>
        <a:lstStyle/>
        <a:p>
          <a:r>
            <a:rPr lang="bn-BD" sz="2800" dirty="0" smtClean="0">
              <a:solidFill>
                <a:schemeClr val="tx1"/>
              </a:solidFill>
              <a:latin typeface="NikoshBAN" panose="02000000000000000000" pitchFamily="2" charset="0"/>
              <a:cs typeface="NikoshBAN" panose="02000000000000000000" pitchFamily="2" charset="0"/>
            </a:rPr>
            <a:t>ছন্দের</a:t>
          </a:r>
          <a:r>
            <a:rPr lang="bn-BD" sz="2800" dirty="0" smtClean="0">
              <a:solidFill>
                <a:schemeClr val="tx1"/>
              </a:solidFill>
            </a:rPr>
            <a:t> </a:t>
          </a:r>
          <a:r>
            <a:rPr lang="bn-BD" sz="2800" dirty="0" smtClean="0">
              <a:solidFill>
                <a:schemeClr val="tx1"/>
              </a:solidFill>
              <a:latin typeface="NikoshBAN" panose="02000000000000000000" pitchFamily="2" charset="0"/>
              <a:cs typeface="NikoshBAN" panose="02000000000000000000" pitchFamily="2" charset="0"/>
            </a:rPr>
            <a:t>যাদুকর</a:t>
          </a:r>
          <a:r>
            <a:rPr lang="bn-BD" sz="2800" dirty="0" smtClean="0">
              <a:solidFill>
                <a:schemeClr val="tx1"/>
              </a:solidFill>
            </a:rPr>
            <a:t> বলা হয।</a:t>
          </a:r>
          <a:endParaRPr lang="bn-BD" sz="2800" dirty="0">
            <a:solidFill>
              <a:schemeClr val="tx1"/>
            </a:solidFill>
          </a:endParaRPr>
        </a:p>
      </dgm:t>
    </dgm:pt>
    <dgm:pt modelId="{B401EBEE-9BAA-46BA-B762-7D8A9556E636}" type="parTrans" cxnId="{F50A4966-1BA8-4880-901C-362376BB581E}">
      <dgm:prSet/>
      <dgm:spPr/>
      <dgm:t>
        <a:bodyPr/>
        <a:lstStyle/>
        <a:p>
          <a:endParaRPr lang="bn-BD"/>
        </a:p>
      </dgm:t>
    </dgm:pt>
    <dgm:pt modelId="{9F2CE6BB-2ADD-43F8-9469-2C934D4484C5}" type="sibTrans" cxnId="{F50A4966-1BA8-4880-901C-362376BB581E}">
      <dgm:prSet/>
      <dgm:spPr/>
      <dgm:t>
        <a:bodyPr/>
        <a:lstStyle/>
        <a:p>
          <a:endParaRPr lang="bn-BD"/>
        </a:p>
      </dgm:t>
    </dgm:pt>
    <dgm:pt modelId="{53EE04FA-FC1A-4A61-B46C-1BB291867F0F}">
      <dgm:prSet custT="1"/>
      <dgm:spPr/>
      <dgm:t>
        <a:bodyPr/>
        <a:lstStyle/>
        <a:p>
          <a:r>
            <a:rPr lang="bn-BD" sz="3600" dirty="0" smtClean="0">
              <a:solidFill>
                <a:schemeClr val="tx1"/>
              </a:solidFill>
              <a:latin typeface="NikoshBAN" panose="02000000000000000000" pitchFamily="2" charset="0"/>
              <a:cs typeface="NikoshBAN" panose="02000000000000000000" pitchFamily="2" charset="0"/>
            </a:rPr>
            <a:t>বি,এ পাশ করেন।</a:t>
          </a:r>
          <a:endParaRPr lang="bn-BD" sz="3600" dirty="0">
            <a:solidFill>
              <a:schemeClr val="tx1"/>
            </a:solidFill>
            <a:latin typeface="NikoshBAN" panose="02000000000000000000" pitchFamily="2" charset="0"/>
            <a:cs typeface="NikoshBAN" panose="02000000000000000000" pitchFamily="2" charset="0"/>
          </a:endParaRPr>
        </a:p>
      </dgm:t>
    </dgm:pt>
    <dgm:pt modelId="{3149C26E-87D2-4622-BE8F-EA2D99953702}" type="parTrans" cxnId="{46C737F5-0340-4509-821F-981CA2E60DDA}">
      <dgm:prSet/>
      <dgm:spPr/>
      <dgm:t>
        <a:bodyPr/>
        <a:lstStyle/>
        <a:p>
          <a:endParaRPr lang="bn-BD"/>
        </a:p>
      </dgm:t>
    </dgm:pt>
    <dgm:pt modelId="{33A1F28D-A09D-46C4-B9A5-D4B81109C8B7}" type="sibTrans" cxnId="{46C737F5-0340-4509-821F-981CA2E60DDA}">
      <dgm:prSet/>
      <dgm:spPr/>
      <dgm:t>
        <a:bodyPr/>
        <a:lstStyle/>
        <a:p>
          <a:endParaRPr lang="bn-BD"/>
        </a:p>
      </dgm:t>
    </dgm:pt>
    <dgm:pt modelId="{BEC58FDD-D218-40EF-B154-33AAFEA427C6}">
      <dgm:prSet phldrT="[Text]" custT="1"/>
      <dgm:spPr/>
      <dgm:t>
        <a:bodyPr/>
        <a:lstStyle/>
        <a:p>
          <a:r>
            <a:rPr lang="bn-BD" sz="4800" dirty="0" smtClean="0">
              <a:solidFill>
                <a:schemeClr val="accent2"/>
              </a:solidFill>
              <a:latin typeface="NikoshBAN" panose="02000000000000000000" pitchFamily="2" charset="0"/>
              <a:cs typeface="NikoshBAN" panose="02000000000000000000" pitchFamily="2" charset="0"/>
            </a:rPr>
            <a:t>জন্মঃ</a:t>
          </a:r>
        </a:p>
        <a:p>
          <a:r>
            <a:rPr lang="bn-BD" sz="4800" dirty="0" smtClean="0">
              <a:solidFill>
                <a:schemeClr val="accent2"/>
              </a:solidFill>
              <a:latin typeface="NikoshBAN" panose="02000000000000000000" pitchFamily="2" charset="0"/>
              <a:cs typeface="NikoshBAN" panose="02000000000000000000" pitchFamily="2" charset="0"/>
            </a:rPr>
            <a:t>১৮৮২</a:t>
          </a:r>
          <a:endParaRPr lang="bn-BD" sz="4800" dirty="0">
            <a:solidFill>
              <a:schemeClr val="accent2"/>
            </a:solidFill>
            <a:latin typeface="NikoshBAN" panose="02000000000000000000" pitchFamily="2" charset="0"/>
            <a:cs typeface="NikoshBAN" panose="02000000000000000000" pitchFamily="2" charset="0"/>
          </a:endParaRPr>
        </a:p>
      </dgm:t>
    </dgm:pt>
    <dgm:pt modelId="{714A3A03-317E-45F2-ADFF-EABBE8F53343}" type="sibTrans" cxnId="{5324E1B0-81BD-43C0-B226-9A3733F606D2}">
      <dgm:prSet/>
      <dgm:spPr/>
      <dgm:t>
        <a:bodyPr/>
        <a:lstStyle/>
        <a:p>
          <a:endParaRPr lang="bn-BD"/>
        </a:p>
      </dgm:t>
    </dgm:pt>
    <dgm:pt modelId="{8BED6B85-3C56-4933-9F03-359F5910A5C3}" type="parTrans" cxnId="{5324E1B0-81BD-43C0-B226-9A3733F606D2}">
      <dgm:prSet/>
      <dgm:spPr/>
      <dgm:t>
        <a:bodyPr/>
        <a:lstStyle/>
        <a:p>
          <a:endParaRPr lang="bn-BD"/>
        </a:p>
      </dgm:t>
    </dgm:pt>
    <dgm:pt modelId="{CFBBC250-CD43-466F-A3CD-C58D934A7A8E}">
      <dgm:prSet phldrT="[Text]"/>
      <dgm:spPr/>
      <dgm:t>
        <a:bodyPr/>
        <a:lstStyle/>
        <a:p>
          <a:r>
            <a:rPr lang="bn-BD" dirty="0" smtClean="0">
              <a:latin typeface="NikoshBAN" panose="02000000000000000000" pitchFamily="2" charset="0"/>
              <a:cs typeface="NikoshBAN" panose="02000000000000000000" pitchFamily="2" charset="0"/>
            </a:rPr>
            <a:t>কবি</a:t>
          </a:r>
          <a:r>
            <a:rPr lang="bn-BD" dirty="0" smtClean="0"/>
            <a:t> পরিচিতি</a:t>
          </a:r>
          <a:endParaRPr lang="bn-BD" dirty="0"/>
        </a:p>
      </dgm:t>
    </dgm:pt>
    <dgm:pt modelId="{EB2F25E6-FD49-4696-8C1E-BCFF5E50EA7E}" type="sibTrans" cxnId="{0C64A869-B930-4EA8-9E7A-ACB4AE51D1EF}">
      <dgm:prSet/>
      <dgm:spPr/>
      <dgm:t>
        <a:bodyPr/>
        <a:lstStyle/>
        <a:p>
          <a:endParaRPr lang="bn-BD"/>
        </a:p>
      </dgm:t>
    </dgm:pt>
    <dgm:pt modelId="{C54B9BEB-3ED6-4C56-9C70-3A5867D600D7}" type="parTrans" cxnId="{0C64A869-B930-4EA8-9E7A-ACB4AE51D1EF}">
      <dgm:prSet/>
      <dgm:spPr/>
      <dgm:t>
        <a:bodyPr/>
        <a:lstStyle/>
        <a:p>
          <a:endParaRPr lang="bn-BD"/>
        </a:p>
      </dgm:t>
    </dgm:pt>
    <dgm:pt modelId="{5C7CEBA9-4A59-47DD-8521-ECF1DAC3C7E0}">
      <dgm:prSet phldrT="[Text]" custT="1"/>
      <dgm:spPr/>
      <dgm:t>
        <a:bodyPr/>
        <a:lstStyle/>
        <a:p>
          <a:r>
            <a:rPr lang="bn-BD" sz="3200" dirty="0" smtClean="0">
              <a:latin typeface="NikoshBAN" panose="02000000000000000000" pitchFamily="2" charset="0"/>
              <a:cs typeface="NikoshBAN" panose="02000000000000000000" pitchFamily="2" charset="0"/>
            </a:rPr>
            <a:t>মৃত্যুঃ</a:t>
          </a:r>
          <a:endParaRPr lang="en-US" sz="3200" dirty="0" smtClean="0">
            <a:latin typeface="NikoshBAN" panose="02000000000000000000" pitchFamily="2" charset="0"/>
            <a:cs typeface="NikoshBAN" panose="02000000000000000000" pitchFamily="2" charset="0"/>
          </a:endParaRPr>
        </a:p>
        <a:p>
          <a:r>
            <a:rPr lang="bn-BD" sz="3200" dirty="0" smtClean="0">
              <a:latin typeface="NikoshBAN" panose="02000000000000000000" pitchFamily="2" charset="0"/>
              <a:cs typeface="NikoshBAN" panose="02000000000000000000" pitchFamily="2" charset="0"/>
            </a:rPr>
            <a:t>১৯২২ সালে।</a:t>
          </a:r>
          <a:endParaRPr lang="bn-BD" sz="3200" dirty="0">
            <a:latin typeface="NikoshBAN" panose="02000000000000000000" pitchFamily="2" charset="0"/>
            <a:cs typeface="NikoshBAN" panose="02000000000000000000" pitchFamily="2" charset="0"/>
          </a:endParaRPr>
        </a:p>
      </dgm:t>
    </dgm:pt>
    <dgm:pt modelId="{C1BE1CC0-FCC5-40D4-8E01-EE8DC552274E}" type="parTrans" cxnId="{44F29747-5E86-4CBD-9341-2CE2965CE128}">
      <dgm:prSet/>
      <dgm:spPr/>
      <dgm:t>
        <a:bodyPr/>
        <a:lstStyle/>
        <a:p>
          <a:endParaRPr lang="bn-BD"/>
        </a:p>
      </dgm:t>
    </dgm:pt>
    <dgm:pt modelId="{3CF57DE3-4831-46DA-BE70-79E63B26081B}" type="sibTrans" cxnId="{44F29747-5E86-4CBD-9341-2CE2965CE128}">
      <dgm:prSet/>
      <dgm:spPr/>
      <dgm:t>
        <a:bodyPr/>
        <a:lstStyle/>
        <a:p>
          <a:endParaRPr lang="bn-BD"/>
        </a:p>
      </dgm:t>
    </dgm:pt>
    <dgm:pt modelId="{8D6C904B-DF32-4E40-83F2-DBF046476B5E}" type="pres">
      <dgm:prSet presAssocID="{948368A0-EBA1-475A-8701-2B0B0937832E}" presName="Name0" presStyleCnt="0">
        <dgm:presLayoutVars>
          <dgm:chMax val="1"/>
          <dgm:dir/>
          <dgm:animLvl val="ctr"/>
          <dgm:resizeHandles val="exact"/>
        </dgm:presLayoutVars>
      </dgm:prSet>
      <dgm:spPr/>
      <dgm:t>
        <a:bodyPr/>
        <a:lstStyle/>
        <a:p>
          <a:endParaRPr lang="bn-BD"/>
        </a:p>
      </dgm:t>
    </dgm:pt>
    <dgm:pt modelId="{3ED97C72-C65A-4BCD-A08F-E2FE5809F794}" type="pres">
      <dgm:prSet presAssocID="{CFBBC250-CD43-466F-A3CD-C58D934A7A8E}" presName="centerShape" presStyleLbl="node0" presStyleIdx="0" presStyleCnt="1" custScaleX="86289" custScaleY="47241"/>
      <dgm:spPr/>
      <dgm:t>
        <a:bodyPr/>
        <a:lstStyle/>
        <a:p>
          <a:endParaRPr lang="bn-BD"/>
        </a:p>
      </dgm:t>
    </dgm:pt>
    <dgm:pt modelId="{4B04EE67-11DF-4A5F-B894-0D58EC520B52}" type="pres">
      <dgm:prSet presAssocID="{8BED6B85-3C56-4933-9F03-359F5910A5C3}" presName="parTrans" presStyleLbl="sibTrans2D1" presStyleIdx="0" presStyleCnt="5"/>
      <dgm:spPr/>
      <dgm:t>
        <a:bodyPr/>
        <a:lstStyle/>
        <a:p>
          <a:endParaRPr lang="bn-BD"/>
        </a:p>
      </dgm:t>
    </dgm:pt>
    <dgm:pt modelId="{EDF4158B-5D3B-43E6-AB8E-67E366C30E5C}" type="pres">
      <dgm:prSet presAssocID="{8BED6B85-3C56-4933-9F03-359F5910A5C3}" presName="connectorText" presStyleLbl="sibTrans2D1" presStyleIdx="0" presStyleCnt="5"/>
      <dgm:spPr/>
      <dgm:t>
        <a:bodyPr/>
        <a:lstStyle/>
        <a:p>
          <a:endParaRPr lang="bn-BD"/>
        </a:p>
      </dgm:t>
    </dgm:pt>
    <dgm:pt modelId="{1CD3D0FD-763D-4F2D-B0C1-5E410D8DC608}" type="pres">
      <dgm:prSet presAssocID="{BEC58FDD-D218-40EF-B154-33AAFEA427C6}" presName="node" presStyleLbl="node1" presStyleIdx="0" presStyleCnt="5">
        <dgm:presLayoutVars>
          <dgm:bulletEnabled val="1"/>
        </dgm:presLayoutVars>
      </dgm:prSet>
      <dgm:spPr/>
      <dgm:t>
        <a:bodyPr/>
        <a:lstStyle/>
        <a:p>
          <a:endParaRPr lang="bn-BD"/>
        </a:p>
      </dgm:t>
    </dgm:pt>
    <dgm:pt modelId="{43C50B7D-D823-403E-B2CE-375DF77F7D57}" type="pres">
      <dgm:prSet presAssocID="{C1BE1CC0-FCC5-40D4-8E01-EE8DC552274E}" presName="parTrans" presStyleLbl="sibTrans2D1" presStyleIdx="1" presStyleCnt="5"/>
      <dgm:spPr/>
      <dgm:t>
        <a:bodyPr/>
        <a:lstStyle/>
        <a:p>
          <a:endParaRPr lang="bn-BD"/>
        </a:p>
      </dgm:t>
    </dgm:pt>
    <dgm:pt modelId="{E7FD3477-533E-4989-899E-AE287BBA55E5}" type="pres">
      <dgm:prSet presAssocID="{C1BE1CC0-FCC5-40D4-8E01-EE8DC552274E}" presName="connectorText" presStyleLbl="sibTrans2D1" presStyleIdx="1" presStyleCnt="5"/>
      <dgm:spPr/>
      <dgm:t>
        <a:bodyPr/>
        <a:lstStyle/>
        <a:p>
          <a:endParaRPr lang="bn-BD"/>
        </a:p>
      </dgm:t>
    </dgm:pt>
    <dgm:pt modelId="{EB367587-495F-4C3A-A234-427084F655A8}" type="pres">
      <dgm:prSet presAssocID="{5C7CEBA9-4A59-47DD-8521-ECF1DAC3C7E0}" presName="node" presStyleLbl="node1" presStyleIdx="1" presStyleCnt="5">
        <dgm:presLayoutVars>
          <dgm:bulletEnabled val="1"/>
        </dgm:presLayoutVars>
      </dgm:prSet>
      <dgm:spPr/>
      <dgm:t>
        <a:bodyPr/>
        <a:lstStyle/>
        <a:p>
          <a:endParaRPr lang="bn-BD"/>
        </a:p>
      </dgm:t>
    </dgm:pt>
    <dgm:pt modelId="{1FB71267-8E2E-472F-9D8A-D66CE970EDA1}" type="pres">
      <dgm:prSet presAssocID="{3149C26E-87D2-4622-BE8F-EA2D99953702}" presName="parTrans" presStyleLbl="sibTrans2D1" presStyleIdx="2" presStyleCnt="5"/>
      <dgm:spPr/>
      <dgm:t>
        <a:bodyPr/>
        <a:lstStyle/>
        <a:p>
          <a:endParaRPr lang="bn-BD"/>
        </a:p>
      </dgm:t>
    </dgm:pt>
    <dgm:pt modelId="{C7D79E35-16DC-4252-BB24-9CC244194FDD}" type="pres">
      <dgm:prSet presAssocID="{3149C26E-87D2-4622-BE8F-EA2D99953702}" presName="connectorText" presStyleLbl="sibTrans2D1" presStyleIdx="2" presStyleCnt="5"/>
      <dgm:spPr/>
      <dgm:t>
        <a:bodyPr/>
        <a:lstStyle/>
        <a:p>
          <a:endParaRPr lang="bn-BD"/>
        </a:p>
      </dgm:t>
    </dgm:pt>
    <dgm:pt modelId="{7E282C1F-3FEC-4C2C-9C98-9F2E4FF73962}" type="pres">
      <dgm:prSet presAssocID="{53EE04FA-FC1A-4A61-B46C-1BB291867F0F}" presName="node" presStyleLbl="node1" presStyleIdx="2" presStyleCnt="5">
        <dgm:presLayoutVars>
          <dgm:bulletEnabled val="1"/>
        </dgm:presLayoutVars>
      </dgm:prSet>
      <dgm:spPr/>
      <dgm:t>
        <a:bodyPr/>
        <a:lstStyle/>
        <a:p>
          <a:endParaRPr lang="bn-BD"/>
        </a:p>
      </dgm:t>
    </dgm:pt>
    <dgm:pt modelId="{85212EB0-C6F1-429B-95F3-6BB6AFCEE029}" type="pres">
      <dgm:prSet presAssocID="{193292D8-82EC-4A55-9C25-B283D27B08EE}" presName="parTrans" presStyleLbl="sibTrans2D1" presStyleIdx="3" presStyleCnt="5"/>
      <dgm:spPr/>
      <dgm:t>
        <a:bodyPr/>
        <a:lstStyle/>
        <a:p>
          <a:endParaRPr lang="bn-BD"/>
        </a:p>
      </dgm:t>
    </dgm:pt>
    <dgm:pt modelId="{844C0C08-10D3-44BE-8916-1E624C4BB8C3}" type="pres">
      <dgm:prSet presAssocID="{193292D8-82EC-4A55-9C25-B283D27B08EE}" presName="connectorText" presStyleLbl="sibTrans2D1" presStyleIdx="3" presStyleCnt="5"/>
      <dgm:spPr/>
      <dgm:t>
        <a:bodyPr/>
        <a:lstStyle/>
        <a:p>
          <a:endParaRPr lang="bn-BD"/>
        </a:p>
      </dgm:t>
    </dgm:pt>
    <dgm:pt modelId="{28A8B304-9BF5-400E-A08B-5BAF41E1B23F}" type="pres">
      <dgm:prSet presAssocID="{C171A8E0-457F-4BFA-8DAD-8CD657F58267}" presName="node" presStyleLbl="node1" presStyleIdx="3" presStyleCnt="5">
        <dgm:presLayoutVars>
          <dgm:bulletEnabled val="1"/>
        </dgm:presLayoutVars>
      </dgm:prSet>
      <dgm:spPr/>
      <dgm:t>
        <a:bodyPr/>
        <a:lstStyle/>
        <a:p>
          <a:endParaRPr lang="bn-BD"/>
        </a:p>
      </dgm:t>
    </dgm:pt>
    <dgm:pt modelId="{BD30B588-E044-4137-AED1-BB85B06611BD}" type="pres">
      <dgm:prSet presAssocID="{B401EBEE-9BAA-46BA-B762-7D8A9556E636}" presName="parTrans" presStyleLbl="sibTrans2D1" presStyleIdx="4" presStyleCnt="5"/>
      <dgm:spPr/>
      <dgm:t>
        <a:bodyPr/>
        <a:lstStyle/>
        <a:p>
          <a:endParaRPr lang="bn-BD"/>
        </a:p>
      </dgm:t>
    </dgm:pt>
    <dgm:pt modelId="{0CD15293-E016-446B-BEFE-CFA0D486C13F}" type="pres">
      <dgm:prSet presAssocID="{B401EBEE-9BAA-46BA-B762-7D8A9556E636}" presName="connectorText" presStyleLbl="sibTrans2D1" presStyleIdx="4" presStyleCnt="5"/>
      <dgm:spPr/>
      <dgm:t>
        <a:bodyPr/>
        <a:lstStyle/>
        <a:p>
          <a:endParaRPr lang="bn-BD"/>
        </a:p>
      </dgm:t>
    </dgm:pt>
    <dgm:pt modelId="{3DC6BE85-52EC-4329-BF0A-E68A8F7BE6D1}" type="pres">
      <dgm:prSet presAssocID="{4B2492E7-6AC2-440F-A3DA-43B38CB9A537}" presName="node" presStyleLbl="node1" presStyleIdx="4" presStyleCnt="5">
        <dgm:presLayoutVars>
          <dgm:bulletEnabled val="1"/>
        </dgm:presLayoutVars>
      </dgm:prSet>
      <dgm:spPr/>
      <dgm:t>
        <a:bodyPr/>
        <a:lstStyle/>
        <a:p>
          <a:endParaRPr lang="bn-BD"/>
        </a:p>
      </dgm:t>
    </dgm:pt>
  </dgm:ptLst>
  <dgm:cxnLst>
    <dgm:cxn modelId="{A5E2F3D6-D318-4764-9A9C-89FEE104A259}" type="presOf" srcId="{5C7CEBA9-4A59-47DD-8521-ECF1DAC3C7E0}" destId="{EB367587-495F-4C3A-A234-427084F655A8}" srcOrd="0" destOrd="0" presId="urn:microsoft.com/office/officeart/2005/8/layout/radial5"/>
    <dgm:cxn modelId="{F40F9178-FA3E-48C3-AC4F-C5F454999899}" type="presOf" srcId="{3149C26E-87D2-4622-BE8F-EA2D99953702}" destId="{1FB71267-8E2E-472F-9D8A-D66CE970EDA1}" srcOrd="0" destOrd="0" presId="urn:microsoft.com/office/officeart/2005/8/layout/radial5"/>
    <dgm:cxn modelId="{9781349B-4126-4679-8F55-FA641BCE131E}" type="presOf" srcId="{4B2492E7-6AC2-440F-A3DA-43B38CB9A537}" destId="{3DC6BE85-52EC-4329-BF0A-E68A8F7BE6D1}" srcOrd="0" destOrd="0" presId="urn:microsoft.com/office/officeart/2005/8/layout/radial5"/>
    <dgm:cxn modelId="{40DA6412-6592-478B-AC7E-5C86B5B46630}" type="presOf" srcId="{8BED6B85-3C56-4933-9F03-359F5910A5C3}" destId="{4B04EE67-11DF-4A5F-B894-0D58EC520B52}" srcOrd="0" destOrd="0" presId="urn:microsoft.com/office/officeart/2005/8/layout/radial5"/>
    <dgm:cxn modelId="{2DF1CD76-9FE6-4821-B633-15F219A9FAB7}" type="presOf" srcId="{B401EBEE-9BAA-46BA-B762-7D8A9556E636}" destId="{BD30B588-E044-4137-AED1-BB85B06611BD}" srcOrd="0" destOrd="0" presId="urn:microsoft.com/office/officeart/2005/8/layout/radial5"/>
    <dgm:cxn modelId="{F50A4966-1BA8-4880-901C-362376BB581E}" srcId="{CFBBC250-CD43-466F-A3CD-C58D934A7A8E}" destId="{4B2492E7-6AC2-440F-A3DA-43B38CB9A537}" srcOrd="4" destOrd="0" parTransId="{B401EBEE-9BAA-46BA-B762-7D8A9556E636}" sibTransId="{9F2CE6BB-2ADD-43F8-9469-2C934D4484C5}"/>
    <dgm:cxn modelId="{B352CB6B-9EAD-4421-B315-83A96B68AC11}" type="presOf" srcId="{193292D8-82EC-4A55-9C25-B283D27B08EE}" destId="{844C0C08-10D3-44BE-8916-1E624C4BB8C3}" srcOrd="1" destOrd="0" presId="urn:microsoft.com/office/officeart/2005/8/layout/radial5"/>
    <dgm:cxn modelId="{BD5A1F9C-D1C5-400B-9F96-B3A9F405345B}" type="presOf" srcId="{53EE04FA-FC1A-4A61-B46C-1BB291867F0F}" destId="{7E282C1F-3FEC-4C2C-9C98-9F2E4FF73962}" srcOrd="0" destOrd="0" presId="urn:microsoft.com/office/officeart/2005/8/layout/radial5"/>
    <dgm:cxn modelId="{4AEC764A-5AE4-456F-88A1-070F634A843C}" srcId="{CFBBC250-CD43-466F-A3CD-C58D934A7A8E}" destId="{C171A8E0-457F-4BFA-8DAD-8CD657F58267}" srcOrd="3" destOrd="0" parTransId="{193292D8-82EC-4A55-9C25-B283D27B08EE}" sibTransId="{3EE4588F-3FEC-4BE0-9FE3-71307B71DF6B}"/>
    <dgm:cxn modelId="{44F29747-5E86-4CBD-9341-2CE2965CE128}" srcId="{CFBBC250-CD43-466F-A3CD-C58D934A7A8E}" destId="{5C7CEBA9-4A59-47DD-8521-ECF1DAC3C7E0}" srcOrd="1" destOrd="0" parTransId="{C1BE1CC0-FCC5-40D4-8E01-EE8DC552274E}" sibTransId="{3CF57DE3-4831-46DA-BE70-79E63B26081B}"/>
    <dgm:cxn modelId="{5324E1B0-81BD-43C0-B226-9A3733F606D2}" srcId="{CFBBC250-CD43-466F-A3CD-C58D934A7A8E}" destId="{BEC58FDD-D218-40EF-B154-33AAFEA427C6}" srcOrd="0" destOrd="0" parTransId="{8BED6B85-3C56-4933-9F03-359F5910A5C3}" sibTransId="{714A3A03-317E-45F2-ADFF-EABBE8F53343}"/>
    <dgm:cxn modelId="{46C737F5-0340-4509-821F-981CA2E60DDA}" srcId="{CFBBC250-CD43-466F-A3CD-C58D934A7A8E}" destId="{53EE04FA-FC1A-4A61-B46C-1BB291867F0F}" srcOrd="2" destOrd="0" parTransId="{3149C26E-87D2-4622-BE8F-EA2D99953702}" sibTransId="{33A1F28D-A09D-46C4-B9A5-D4B81109C8B7}"/>
    <dgm:cxn modelId="{1E713C41-61E8-4830-AF73-C2FA2E376544}" type="presOf" srcId="{193292D8-82EC-4A55-9C25-B283D27B08EE}" destId="{85212EB0-C6F1-429B-95F3-6BB6AFCEE029}" srcOrd="0" destOrd="0" presId="urn:microsoft.com/office/officeart/2005/8/layout/radial5"/>
    <dgm:cxn modelId="{A6E34E58-D929-471D-95D3-B1E46EFDE8C9}" type="presOf" srcId="{C1BE1CC0-FCC5-40D4-8E01-EE8DC552274E}" destId="{43C50B7D-D823-403E-B2CE-375DF77F7D57}" srcOrd="0" destOrd="0" presId="urn:microsoft.com/office/officeart/2005/8/layout/radial5"/>
    <dgm:cxn modelId="{0C64A869-B930-4EA8-9E7A-ACB4AE51D1EF}" srcId="{948368A0-EBA1-475A-8701-2B0B0937832E}" destId="{CFBBC250-CD43-466F-A3CD-C58D934A7A8E}" srcOrd="0" destOrd="0" parTransId="{C54B9BEB-3ED6-4C56-9C70-3A5867D600D7}" sibTransId="{EB2F25E6-FD49-4696-8C1E-BCFF5E50EA7E}"/>
    <dgm:cxn modelId="{C768B43F-7A63-4EC4-86AD-1212FDE5C17F}" type="presOf" srcId="{B401EBEE-9BAA-46BA-B762-7D8A9556E636}" destId="{0CD15293-E016-446B-BEFE-CFA0D486C13F}" srcOrd="1" destOrd="0" presId="urn:microsoft.com/office/officeart/2005/8/layout/radial5"/>
    <dgm:cxn modelId="{E4EC52DA-82C4-4578-BCD9-759C316F589A}" type="presOf" srcId="{948368A0-EBA1-475A-8701-2B0B0937832E}" destId="{8D6C904B-DF32-4E40-83F2-DBF046476B5E}" srcOrd="0" destOrd="0" presId="urn:microsoft.com/office/officeart/2005/8/layout/radial5"/>
    <dgm:cxn modelId="{6C4C3A41-307C-4E8A-9A47-C8823AAD40B1}" type="presOf" srcId="{C1BE1CC0-FCC5-40D4-8E01-EE8DC552274E}" destId="{E7FD3477-533E-4989-899E-AE287BBA55E5}" srcOrd="1" destOrd="0" presId="urn:microsoft.com/office/officeart/2005/8/layout/radial5"/>
    <dgm:cxn modelId="{9E220C9B-BF49-4259-AE6C-D53EDC4653B7}" type="presOf" srcId="{BEC58FDD-D218-40EF-B154-33AAFEA427C6}" destId="{1CD3D0FD-763D-4F2D-B0C1-5E410D8DC608}" srcOrd="0" destOrd="0" presId="urn:microsoft.com/office/officeart/2005/8/layout/radial5"/>
    <dgm:cxn modelId="{B2E7100C-89D1-4841-8C84-7696C655C839}" type="presOf" srcId="{C171A8E0-457F-4BFA-8DAD-8CD657F58267}" destId="{28A8B304-9BF5-400E-A08B-5BAF41E1B23F}" srcOrd="0" destOrd="0" presId="urn:microsoft.com/office/officeart/2005/8/layout/radial5"/>
    <dgm:cxn modelId="{CDB9C62F-8BF4-4FCF-80B4-DA8E53BE4AFE}" type="presOf" srcId="{3149C26E-87D2-4622-BE8F-EA2D99953702}" destId="{C7D79E35-16DC-4252-BB24-9CC244194FDD}" srcOrd="1" destOrd="0" presId="urn:microsoft.com/office/officeart/2005/8/layout/radial5"/>
    <dgm:cxn modelId="{28D393C6-B573-4566-BEDD-2CFE8B86F756}" type="presOf" srcId="{8BED6B85-3C56-4933-9F03-359F5910A5C3}" destId="{EDF4158B-5D3B-43E6-AB8E-67E366C30E5C}" srcOrd="1" destOrd="0" presId="urn:microsoft.com/office/officeart/2005/8/layout/radial5"/>
    <dgm:cxn modelId="{B89E46CC-CC50-4F7D-9346-FC8D5B1E4003}" type="presOf" srcId="{CFBBC250-CD43-466F-A3CD-C58D934A7A8E}" destId="{3ED97C72-C65A-4BCD-A08F-E2FE5809F794}" srcOrd="0" destOrd="0" presId="urn:microsoft.com/office/officeart/2005/8/layout/radial5"/>
    <dgm:cxn modelId="{DBF174D0-EDFD-4757-95A6-CB8EB59751A7}" type="presParOf" srcId="{8D6C904B-DF32-4E40-83F2-DBF046476B5E}" destId="{3ED97C72-C65A-4BCD-A08F-E2FE5809F794}" srcOrd="0" destOrd="0" presId="urn:microsoft.com/office/officeart/2005/8/layout/radial5"/>
    <dgm:cxn modelId="{C6830531-B15F-4803-BA64-306E0BDEF701}" type="presParOf" srcId="{8D6C904B-DF32-4E40-83F2-DBF046476B5E}" destId="{4B04EE67-11DF-4A5F-B894-0D58EC520B52}" srcOrd="1" destOrd="0" presId="urn:microsoft.com/office/officeart/2005/8/layout/radial5"/>
    <dgm:cxn modelId="{BDE8E549-BE21-41CF-953F-468C573641A0}" type="presParOf" srcId="{4B04EE67-11DF-4A5F-B894-0D58EC520B52}" destId="{EDF4158B-5D3B-43E6-AB8E-67E366C30E5C}" srcOrd="0" destOrd="0" presId="urn:microsoft.com/office/officeart/2005/8/layout/radial5"/>
    <dgm:cxn modelId="{6E430480-A8BB-4452-87EE-7F3F0AB1669E}" type="presParOf" srcId="{8D6C904B-DF32-4E40-83F2-DBF046476B5E}" destId="{1CD3D0FD-763D-4F2D-B0C1-5E410D8DC608}" srcOrd="2" destOrd="0" presId="urn:microsoft.com/office/officeart/2005/8/layout/radial5"/>
    <dgm:cxn modelId="{A5D074BE-136A-4C1D-AF38-BF0EC930C220}" type="presParOf" srcId="{8D6C904B-DF32-4E40-83F2-DBF046476B5E}" destId="{43C50B7D-D823-403E-B2CE-375DF77F7D57}" srcOrd="3" destOrd="0" presId="urn:microsoft.com/office/officeart/2005/8/layout/radial5"/>
    <dgm:cxn modelId="{86A8139B-33A5-4704-8133-E5C10E62147D}" type="presParOf" srcId="{43C50B7D-D823-403E-B2CE-375DF77F7D57}" destId="{E7FD3477-533E-4989-899E-AE287BBA55E5}" srcOrd="0" destOrd="0" presId="urn:microsoft.com/office/officeart/2005/8/layout/radial5"/>
    <dgm:cxn modelId="{5D385C87-4383-48BB-9B82-7C98A300431E}" type="presParOf" srcId="{8D6C904B-DF32-4E40-83F2-DBF046476B5E}" destId="{EB367587-495F-4C3A-A234-427084F655A8}" srcOrd="4" destOrd="0" presId="urn:microsoft.com/office/officeart/2005/8/layout/radial5"/>
    <dgm:cxn modelId="{B3ED841E-D0FE-40EA-9FFA-F89DB8D602FC}" type="presParOf" srcId="{8D6C904B-DF32-4E40-83F2-DBF046476B5E}" destId="{1FB71267-8E2E-472F-9D8A-D66CE970EDA1}" srcOrd="5" destOrd="0" presId="urn:microsoft.com/office/officeart/2005/8/layout/radial5"/>
    <dgm:cxn modelId="{BD8971D3-D284-49AF-80B0-DD0CDD97516A}" type="presParOf" srcId="{1FB71267-8E2E-472F-9D8A-D66CE970EDA1}" destId="{C7D79E35-16DC-4252-BB24-9CC244194FDD}" srcOrd="0" destOrd="0" presId="urn:microsoft.com/office/officeart/2005/8/layout/radial5"/>
    <dgm:cxn modelId="{2F2AC869-B31D-4309-893F-A917ADB1CFA0}" type="presParOf" srcId="{8D6C904B-DF32-4E40-83F2-DBF046476B5E}" destId="{7E282C1F-3FEC-4C2C-9C98-9F2E4FF73962}" srcOrd="6" destOrd="0" presId="urn:microsoft.com/office/officeart/2005/8/layout/radial5"/>
    <dgm:cxn modelId="{A6D64DD7-2EC6-4779-8056-4952140F8CED}" type="presParOf" srcId="{8D6C904B-DF32-4E40-83F2-DBF046476B5E}" destId="{85212EB0-C6F1-429B-95F3-6BB6AFCEE029}" srcOrd="7" destOrd="0" presId="urn:microsoft.com/office/officeart/2005/8/layout/radial5"/>
    <dgm:cxn modelId="{B0DC1880-FAC0-4070-9CC6-1B26727E65FE}" type="presParOf" srcId="{85212EB0-C6F1-429B-95F3-6BB6AFCEE029}" destId="{844C0C08-10D3-44BE-8916-1E624C4BB8C3}" srcOrd="0" destOrd="0" presId="urn:microsoft.com/office/officeart/2005/8/layout/radial5"/>
    <dgm:cxn modelId="{86276F2C-67DC-4489-BBC9-DFDA284E11B5}" type="presParOf" srcId="{8D6C904B-DF32-4E40-83F2-DBF046476B5E}" destId="{28A8B304-9BF5-400E-A08B-5BAF41E1B23F}" srcOrd="8" destOrd="0" presId="urn:microsoft.com/office/officeart/2005/8/layout/radial5"/>
    <dgm:cxn modelId="{487871FA-B849-492D-AB1C-0977D96C1338}" type="presParOf" srcId="{8D6C904B-DF32-4E40-83F2-DBF046476B5E}" destId="{BD30B588-E044-4137-AED1-BB85B06611BD}" srcOrd="9" destOrd="0" presId="urn:microsoft.com/office/officeart/2005/8/layout/radial5"/>
    <dgm:cxn modelId="{1EB6C0F6-80DD-4E1B-8151-93739A40DF8E}" type="presParOf" srcId="{BD30B588-E044-4137-AED1-BB85B06611BD}" destId="{0CD15293-E016-446B-BEFE-CFA0D486C13F}" srcOrd="0" destOrd="0" presId="urn:microsoft.com/office/officeart/2005/8/layout/radial5"/>
    <dgm:cxn modelId="{5A8FB1BC-2806-4308-96F9-E94CEA77EB14}" type="presParOf" srcId="{8D6C904B-DF32-4E40-83F2-DBF046476B5E}" destId="{3DC6BE85-52EC-4329-BF0A-E68A8F7BE6D1}" srcOrd="10" destOrd="0" presId="urn:microsoft.com/office/officeart/2005/8/layout/radial5"/>
  </dgm:cxnLst>
  <dgm:bg>
    <a:solidFill>
      <a:srgbClr val="FFFF00"/>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D97C72-C65A-4BCD-A08F-E2FE5809F794}">
      <dsp:nvSpPr>
        <dsp:cNvPr id="0" name=""/>
        <dsp:cNvSpPr/>
      </dsp:nvSpPr>
      <dsp:spPr>
        <a:xfrm>
          <a:off x="3657596" y="3086327"/>
          <a:ext cx="1600206" cy="87607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bn-BD" sz="1800" kern="1200" dirty="0" smtClean="0">
              <a:latin typeface="NikoshBAN" panose="02000000000000000000" pitchFamily="2" charset="0"/>
              <a:cs typeface="NikoshBAN" panose="02000000000000000000" pitchFamily="2" charset="0"/>
            </a:rPr>
            <a:t>কবি</a:t>
          </a:r>
          <a:r>
            <a:rPr lang="bn-BD" sz="1800" kern="1200" dirty="0" smtClean="0"/>
            <a:t> পরিচিতি</a:t>
          </a:r>
          <a:endParaRPr lang="bn-BD" sz="1800" kern="1200" dirty="0"/>
        </a:p>
      </dsp:txBody>
      <dsp:txXfrm>
        <a:off x="3891941" y="3214625"/>
        <a:ext cx="1131516" cy="619475"/>
      </dsp:txXfrm>
    </dsp:sp>
    <dsp:sp modelId="{4B04EE67-11DF-4A5F-B894-0D58EC520B52}">
      <dsp:nvSpPr>
        <dsp:cNvPr id="0" name=""/>
        <dsp:cNvSpPr/>
      </dsp:nvSpPr>
      <dsp:spPr>
        <a:xfrm rot="16200000">
          <a:off x="4131924" y="2174836"/>
          <a:ext cx="651551" cy="63052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bn-BD" sz="1500" kern="1200"/>
        </a:p>
      </dsp:txBody>
      <dsp:txXfrm>
        <a:off x="4226502" y="2395518"/>
        <a:ext cx="462395" cy="378312"/>
      </dsp:txXfrm>
    </dsp:sp>
    <dsp:sp modelId="{1CD3D0FD-763D-4F2D-B0C1-5E410D8DC608}">
      <dsp:nvSpPr>
        <dsp:cNvPr id="0" name=""/>
        <dsp:cNvSpPr/>
      </dsp:nvSpPr>
      <dsp:spPr>
        <a:xfrm>
          <a:off x="3530463" y="2512"/>
          <a:ext cx="1854472" cy="185447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2133600">
            <a:lnSpc>
              <a:spcPct val="90000"/>
            </a:lnSpc>
            <a:spcBef>
              <a:spcPct val="0"/>
            </a:spcBef>
            <a:spcAft>
              <a:spcPct val="35000"/>
            </a:spcAft>
          </a:pPr>
          <a:r>
            <a:rPr lang="bn-BD" sz="4800" kern="1200" dirty="0" smtClean="0">
              <a:solidFill>
                <a:schemeClr val="accent2"/>
              </a:solidFill>
              <a:latin typeface="NikoshBAN" panose="02000000000000000000" pitchFamily="2" charset="0"/>
              <a:cs typeface="NikoshBAN" panose="02000000000000000000" pitchFamily="2" charset="0"/>
            </a:rPr>
            <a:t>জন্মঃ</a:t>
          </a:r>
        </a:p>
        <a:p>
          <a:pPr lvl="0" algn="ctr" defTabSz="2133600">
            <a:lnSpc>
              <a:spcPct val="90000"/>
            </a:lnSpc>
            <a:spcBef>
              <a:spcPct val="0"/>
            </a:spcBef>
            <a:spcAft>
              <a:spcPct val="35000"/>
            </a:spcAft>
          </a:pPr>
          <a:r>
            <a:rPr lang="bn-BD" sz="4800" kern="1200" dirty="0" smtClean="0">
              <a:solidFill>
                <a:schemeClr val="accent2"/>
              </a:solidFill>
              <a:latin typeface="NikoshBAN" panose="02000000000000000000" pitchFamily="2" charset="0"/>
              <a:cs typeface="NikoshBAN" panose="02000000000000000000" pitchFamily="2" charset="0"/>
            </a:rPr>
            <a:t>১৮৮২</a:t>
          </a:r>
          <a:endParaRPr lang="bn-BD" sz="4800" kern="1200" dirty="0">
            <a:solidFill>
              <a:schemeClr val="accent2"/>
            </a:solidFill>
            <a:latin typeface="NikoshBAN" panose="02000000000000000000" pitchFamily="2" charset="0"/>
            <a:cs typeface="NikoshBAN" panose="02000000000000000000" pitchFamily="2" charset="0"/>
          </a:endParaRPr>
        </a:p>
      </dsp:txBody>
      <dsp:txXfrm>
        <a:off x="3802044" y="274093"/>
        <a:ext cx="1311310" cy="1311310"/>
      </dsp:txXfrm>
    </dsp:sp>
    <dsp:sp modelId="{43C50B7D-D823-403E-B2CE-375DF77F7D57}">
      <dsp:nvSpPr>
        <dsp:cNvPr id="0" name=""/>
        <dsp:cNvSpPr/>
      </dsp:nvSpPr>
      <dsp:spPr>
        <a:xfrm rot="20520000">
          <a:off x="5331006" y="2844073"/>
          <a:ext cx="500276" cy="63052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bn-BD" sz="1500" kern="1200"/>
        </a:p>
      </dsp:txBody>
      <dsp:txXfrm>
        <a:off x="5334679" y="2993366"/>
        <a:ext cx="350193" cy="378312"/>
      </dsp:txXfrm>
    </dsp:sp>
    <dsp:sp modelId="{EB367587-495F-4C3A-A234-427084F655A8}">
      <dsp:nvSpPr>
        <dsp:cNvPr id="0" name=""/>
        <dsp:cNvSpPr/>
      </dsp:nvSpPr>
      <dsp:spPr>
        <a:xfrm>
          <a:off x="5998088" y="1795347"/>
          <a:ext cx="1854472" cy="185447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bn-BD" sz="3200" kern="1200" dirty="0" smtClean="0">
              <a:latin typeface="NikoshBAN" panose="02000000000000000000" pitchFamily="2" charset="0"/>
              <a:cs typeface="NikoshBAN" panose="02000000000000000000" pitchFamily="2" charset="0"/>
            </a:rPr>
            <a:t>মৃত্যুঃ</a:t>
          </a:r>
          <a:endParaRPr lang="en-US" sz="3200" kern="1200" dirty="0" smtClean="0">
            <a:latin typeface="NikoshBAN" panose="02000000000000000000" pitchFamily="2" charset="0"/>
            <a:cs typeface="NikoshBAN" panose="02000000000000000000" pitchFamily="2" charset="0"/>
          </a:endParaRPr>
        </a:p>
        <a:p>
          <a:pPr lvl="0" algn="ctr" defTabSz="1422400">
            <a:lnSpc>
              <a:spcPct val="90000"/>
            </a:lnSpc>
            <a:spcBef>
              <a:spcPct val="0"/>
            </a:spcBef>
            <a:spcAft>
              <a:spcPct val="35000"/>
            </a:spcAft>
          </a:pPr>
          <a:r>
            <a:rPr lang="bn-BD" sz="3200" kern="1200" dirty="0" smtClean="0">
              <a:latin typeface="NikoshBAN" panose="02000000000000000000" pitchFamily="2" charset="0"/>
              <a:cs typeface="NikoshBAN" panose="02000000000000000000" pitchFamily="2" charset="0"/>
            </a:rPr>
            <a:t>১৯২২ সালে।</a:t>
          </a:r>
          <a:endParaRPr lang="bn-BD" sz="3200" kern="1200" dirty="0">
            <a:latin typeface="NikoshBAN" panose="02000000000000000000" pitchFamily="2" charset="0"/>
            <a:cs typeface="NikoshBAN" panose="02000000000000000000" pitchFamily="2" charset="0"/>
          </a:endParaRPr>
        </a:p>
      </dsp:txBody>
      <dsp:txXfrm>
        <a:off x="6269669" y="2066928"/>
        <a:ext cx="1311310" cy="1311310"/>
      </dsp:txXfrm>
    </dsp:sp>
    <dsp:sp modelId="{1FB71267-8E2E-472F-9D8A-D66CE970EDA1}">
      <dsp:nvSpPr>
        <dsp:cNvPr id="0" name=""/>
        <dsp:cNvSpPr/>
      </dsp:nvSpPr>
      <dsp:spPr>
        <a:xfrm rot="3240000">
          <a:off x="4776790" y="4072952"/>
          <a:ext cx="617065" cy="63052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bn-BD" sz="1500" kern="1200"/>
        </a:p>
      </dsp:txBody>
      <dsp:txXfrm>
        <a:off x="4814944" y="4124174"/>
        <a:ext cx="431946" cy="378312"/>
      </dsp:txXfrm>
    </dsp:sp>
    <dsp:sp modelId="{7E282C1F-3FEC-4C2C-9C98-9F2E4FF73962}">
      <dsp:nvSpPr>
        <dsp:cNvPr id="0" name=""/>
        <dsp:cNvSpPr/>
      </dsp:nvSpPr>
      <dsp:spPr>
        <a:xfrm>
          <a:off x="5055539" y="4696214"/>
          <a:ext cx="1854472" cy="185447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r>
            <a:rPr lang="bn-BD" sz="3600" kern="1200" dirty="0" smtClean="0">
              <a:solidFill>
                <a:schemeClr val="tx1"/>
              </a:solidFill>
              <a:latin typeface="NikoshBAN" panose="02000000000000000000" pitchFamily="2" charset="0"/>
              <a:cs typeface="NikoshBAN" panose="02000000000000000000" pitchFamily="2" charset="0"/>
            </a:rPr>
            <a:t>বি,এ পাশ করেন।</a:t>
          </a:r>
          <a:endParaRPr lang="bn-BD" sz="3600" kern="1200" dirty="0">
            <a:solidFill>
              <a:schemeClr val="tx1"/>
            </a:solidFill>
            <a:latin typeface="NikoshBAN" panose="02000000000000000000" pitchFamily="2" charset="0"/>
            <a:cs typeface="NikoshBAN" panose="02000000000000000000" pitchFamily="2" charset="0"/>
          </a:endParaRPr>
        </a:p>
      </dsp:txBody>
      <dsp:txXfrm>
        <a:off x="5327120" y="4967795"/>
        <a:ext cx="1311310" cy="1311310"/>
      </dsp:txXfrm>
    </dsp:sp>
    <dsp:sp modelId="{85212EB0-C6F1-429B-95F3-6BB6AFCEE029}">
      <dsp:nvSpPr>
        <dsp:cNvPr id="0" name=""/>
        <dsp:cNvSpPr/>
      </dsp:nvSpPr>
      <dsp:spPr>
        <a:xfrm rot="7560000">
          <a:off x="3521543" y="4072952"/>
          <a:ext cx="617065" cy="63052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bn-BD" sz="1500" kern="1200"/>
        </a:p>
      </dsp:txBody>
      <dsp:txXfrm rot="10800000">
        <a:off x="3668508" y="4124174"/>
        <a:ext cx="431946" cy="378312"/>
      </dsp:txXfrm>
    </dsp:sp>
    <dsp:sp modelId="{28A8B304-9BF5-400E-A08B-5BAF41E1B23F}">
      <dsp:nvSpPr>
        <dsp:cNvPr id="0" name=""/>
        <dsp:cNvSpPr/>
      </dsp:nvSpPr>
      <dsp:spPr>
        <a:xfrm>
          <a:off x="2005387" y="4696214"/>
          <a:ext cx="1854472" cy="185447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bn-BD" sz="2400" kern="1200" dirty="0" smtClean="0"/>
            <a:t>বেনু,বিনা,</a:t>
          </a:r>
        </a:p>
        <a:p>
          <a:pPr lvl="0" algn="ctr" defTabSz="1066800">
            <a:lnSpc>
              <a:spcPct val="90000"/>
            </a:lnSpc>
            <a:spcBef>
              <a:spcPct val="0"/>
            </a:spcBef>
            <a:spcAft>
              <a:spcPct val="35000"/>
            </a:spcAft>
          </a:pPr>
          <a:r>
            <a:rPr lang="bn-BD" sz="2400" kern="1200" dirty="0" smtClean="0">
              <a:latin typeface="NikoshBAN" panose="02000000000000000000" pitchFamily="2" charset="0"/>
              <a:cs typeface="NikoshBAN" panose="02000000000000000000" pitchFamily="2" charset="0"/>
            </a:rPr>
            <a:t>কুহু,কেকা</a:t>
          </a:r>
          <a:r>
            <a:rPr lang="bn-BD" sz="2400" kern="1200" dirty="0" smtClean="0"/>
            <a:t> </a:t>
          </a:r>
          <a:r>
            <a:rPr lang="bn-BD" sz="2400" kern="1200" dirty="0" smtClean="0">
              <a:latin typeface="NikoshBAN" panose="02000000000000000000" pitchFamily="2" charset="0"/>
              <a:cs typeface="NikoshBAN" panose="02000000000000000000" pitchFamily="2" charset="0"/>
            </a:rPr>
            <a:t>তার</a:t>
          </a:r>
          <a:r>
            <a:rPr lang="bn-BD" sz="2400" kern="1200" dirty="0" smtClean="0"/>
            <a:t> কাব্যগ্রন্থ</a:t>
          </a:r>
          <a:endParaRPr lang="bn-BD" sz="2400" kern="1200" dirty="0"/>
        </a:p>
      </dsp:txBody>
      <dsp:txXfrm>
        <a:off x="2276968" y="4967795"/>
        <a:ext cx="1311310" cy="1311310"/>
      </dsp:txXfrm>
    </dsp:sp>
    <dsp:sp modelId="{BD30B588-E044-4137-AED1-BB85B06611BD}">
      <dsp:nvSpPr>
        <dsp:cNvPr id="0" name=""/>
        <dsp:cNvSpPr/>
      </dsp:nvSpPr>
      <dsp:spPr>
        <a:xfrm rot="11880000">
          <a:off x="3084116" y="2844073"/>
          <a:ext cx="500276" cy="63052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bn-BD" sz="1500" kern="1200"/>
        </a:p>
      </dsp:txBody>
      <dsp:txXfrm rot="10800000">
        <a:off x="3230526" y="2993366"/>
        <a:ext cx="350193" cy="378312"/>
      </dsp:txXfrm>
    </dsp:sp>
    <dsp:sp modelId="{3DC6BE85-52EC-4329-BF0A-E68A8F7BE6D1}">
      <dsp:nvSpPr>
        <dsp:cNvPr id="0" name=""/>
        <dsp:cNvSpPr/>
      </dsp:nvSpPr>
      <dsp:spPr>
        <a:xfrm>
          <a:off x="1062838" y="1795347"/>
          <a:ext cx="1854472" cy="185447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bn-BD" sz="2800" kern="1200" dirty="0" smtClean="0">
              <a:solidFill>
                <a:schemeClr val="tx1"/>
              </a:solidFill>
              <a:latin typeface="NikoshBAN" panose="02000000000000000000" pitchFamily="2" charset="0"/>
              <a:cs typeface="NikoshBAN" panose="02000000000000000000" pitchFamily="2" charset="0"/>
            </a:rPr>
            <a:t>ছন্দের</a:t>
          </a:r>
          <a:r>
            <a:rPr lang="bn-BD" sz="2800" kern="1200" dirty="0" smtClean="0">
              <a:solidFill>
                <a:schemeClr val="tx1"/>
              </a:solidFill>
            </a:rPr>
            <a:t> </a:t>
          </a:r>
          <a:r>
            <a:rPr lang="bn-BD" sz="2800" kern="1200" dirty="0" smtClean="0">
              <a:solidFill>
                <a:schemeClr val="tx1"/>
              </a:solidFill>
              <a:latin typeface="NikoshBAN" panose="02000000000000000000" pitchFamily="2" charset="0"/>
              <a:cs typeface="NikoshBAN" panose="02000000000000000000" pitchFamily="2" charset="0"/>
            </a:rPr>
            <a:t>যাদুকর</a:t>
          </a:r>
          <a:r>
            <a:rPr lang="bn-BD" sz="2800" kern="1200" dirty="0" smtClean="0">
              <a:solidFill>
                <a:schemeClr val="tx1"/>
              </a:solidFill>
            </a:rPr>
            <a:t> বলা হয।</a:t>
          </a:r>
          <a:endParaRPr lang="bn-BD" sz="2800" kern="1200" dirty="0">
            <a:solidFill>
              <a:schemeClr val="tx1"/>
            </a:solidFill>
          </a:endParaRPr>
        </a:p>
      </dsp:txBody>
      <dsp:txXfrm>
        <a:off x="1334419" y="2066928"/>
        <a:ext cx="1311310" cy="1311310"/>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8.jpe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752600"/>
          </a:xfrm>
        </p:spPr>
        <p:txBody>
          <a:bodyPr>
            <a:noAutofit/>
          </a:bodyPr>
          <a:lstStyle/>
          <a:p>
            <a:r>
              <a:rPr lang="bn-BD" sz="11500" dirty="0" smtClean="0">
                <a:latin typeface="NikoshBAN" panose="02000000000000000000" pitchFamily="2" charset="0"/>
                <a:cs typeface="NikoshBAN" panose="02000000000000000000" pitchFamily="2" charset="0"/>
              </a:rPr>
              <a:t>স্বাগতম</a:t>
            </a:r>
            <a:endParaRPr lang="bn-BD" sz="11500" dirty="0">
              <a:latin typeface="NikoshBAN" panose="02000000000000000000" pitchFamily="2" charset="0"/>
              <a:cs typeface="NikoshBAN" panose="02000000000000000000" pitchFamily="2" charset="0"/>
            </a:endParaRPr>
          </a:p>
        </p:txBody>
      </p:sp>
      <p:sp>
        <p:nvSpPr>
          <p:cNvPr id="3" name="Content Placeholder 2"/>
          <p:cNvSpPr>
            <a:spLocks noGrp="1"/>
          </p:cNvSpPr>
          <p:nvPr>
            <p:ph idx="1"/>
          </p:nvPr>
        </p:nvSpPr>
        <p:spPr>
          <a:xfrm>
            <a:off x="7848600" y="5334000"/>
            <a:ext cx="838200" cy="792163"/>
          </a:xfrm>
        </p:spPr>
        <p:txBody>
          <a:bodyPr/>
          <a:lstStyle/>
          <a:p>
            <a:endParaRPr lang="bn-BD" dirty="0">
              <a:solidFill>
                <a:schemeClr val="accent3">
                  <a:lumMod val="20000"/>
                  <a:lumOff val="80000"/>
                </a:schemeClr>
              </a:solidFill>
            </a:endParaRPr>
          </a:p>
        </p:txBody>
      </p:sp>
      <p:pic>
        <p:nvPicPr>
          <p:cNvPr id="4" name="Picture 2" descr="C:\Users\shohel\Desktop\rashed2\4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228600" y="1371600"/>
            <a:ext cx="8610600" cy="533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6940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7"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900" decel="100000" fill="hold"/>
                                        <p:tgtEl>
                                          <p:spTgt spid="4"/>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7700" y="228600"/>
            <a:ext cx="7772400" cy="2895600"/>
          </a:xfrm>
        </p:spPr>
        <p:txBody>
          <a:bodyPr/>
          <a:lstStyle/>
          <a:p>
            <a:endParaRPr lang="bn-BD" dirty="0">
              <a:latin typeface="NikoshBAN" panose="02000000000000000000" pitchFamily="2" charset="0"/>
              <a:cs typeface="NikoshBAN" panose="02000000000000000000" pitchFamily="2" charset="0"/>
            </a:endParaRPr>
          </a:p>
        </p:txBody>
      </p:sp>
      <p:sp>
        <p:nvSpPr>
          <p:cNvPr id="3" name="Subtitle 2"/>
          <p:cNvSpPr>
            <a:spLocks noGrp="1"/>
          </p:cNvSpPr>
          <p:nvPr>
            <p:ph type="subTitle" idx="1"/>
          </p:nvPr>
        </p:nvSpPr>
        <p:spPr>
          <a:xfrm>
            <a:off x="609600" y="3276600"/>
            <a:ext cx="7772400" cy="3048000"/>
          </a:xfrm>
        </p:spPr>
        <p:txBody>
          <a:bodyPr/>
          <a:lstStyle/>
          <a:p>
            <a:endParaRPr lang="bn-BD" dirty="0"/>
          </a:p>
        </p:txBody>
      </p:sp>
      <p:pic>
        <p:nvPicPr>
          <p:cNvPr id="1026" name="Picture 2" descr="H:\Rimon image\Jellyfis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609600"/>
            <a:ext cx="3276599" cy="22860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H:\Rimon image\Penguin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65572" y="3429000"/>
            <a:ext cx="3503053" cy="25908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764146" y="1390650"/>
            <a:ext cx="20574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5400" dirty="0" smtClean="0">
                <a:latin typeface="NikoshBAN" panose="02000000000000000000" pitchFamily="2" charset="0"/>
                <a:cs typeface="NikoshBAN" panose="02000000000000000000" pitchFamily="2" charset="0"/>
              </a:rPr>
              <a:t>অসহায়</a:t>
            </a:r>
            <a:endParaRPr lang="bn-BD" sz="5400" dirty="0">
              <a:latin typeface="NikoshBAN" panose="02000000000000000000" pitchFamily="2" charset="0"/>
              <a:cs typeface="NikoshBAN" panose="02000000000000000000" pitchFamily="2" charset="0"/>
            </a:endParaRPr>
          </a:p>
        </p:txBody>
      </p:sp>
      <p:sp>
        <p:nvSpPr>
          <p:cNvPr id="5" name="Rectangle 4"/>
          <p:cNvSpPr/>
          <p:nvPr/>
        </p:nvSpPr>
        <p:spPr>
          <a:xfrm>
            <a:off x="6553200" y="1428750"/>
            <a:ext cx="1676400" cy="647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4800" dirty="0" smtClean="0">
                <a:latin typeface="NikoshBAN" panose="02000000000000000000" pitchFamily="2" charset="0"/>
                <a:cs typeface="NikoshBAN" panose="02000000000000000000" pitchFamily="2" charset="0"/>
              </a:rPr>
              <a:t>দরিদ্র</a:t>
            </a:r>
            <a:endParaRPr lang="bn-BD" sz="4800" dirty="0">
              <a:latin typeface="NikoshBAN" panose="02000000000000000000" pitchFamily="2" charset="0"/>
              <a:cs typeface="NikoshBAN" panose="02000000000000000000" pitchFamily="2" charset="0"/>
            </a:endParaRPr>
          </a:p>
        </p:txBody>
      </p:sp>
      <p:sp>
        <p:nvSpPr>
          <p:cNvPr id="7" name="Rectangle 6"/>
          <p:cNvSpPr/>
          <p:nvPr/>
        </p:nvSpPr>
        <p:spPr>
          <a:xfrm>
            <a:off x="990600" y="4191000"/>
            <a:ext cx="16764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4800" dirty="0" smtClean="0">
                <a:latin typeface="NikoshBAN" panose="02000000000000000000" pitchFamily="2" charset="0"/>
                <a:cs typeface="NikoshBAN" panose="02000000000000000000" pitchFamily="2" charset="0"/>
              </a:rPr>
              <a:t>বারতা</a:t>
            </a:r>
            <a:endParaRPr lang="bn-BD" sz="4800" dirty="0">
              <a:latin typeface="NikoshBAN" panose="02000000000000000000" pitchFamily="2" charset="0"/>
              <a:cs typeface="NikoshBAN" panose="02000000000000000000" pitchFamily="2" charset="0"/>
            </a:endParaRPr>
          </a:p>
        </p:txBody>
      </p:sp>
      <p:sp>
        <p:nvSpPr>
          <p:cNvPr id="8" name="Rectangle 7"/>
          <p:cNvSpPr/>
          <p:nvPr/>
        </p:nvSpPr>
        <p:spPr>
          <a:xfrm>
            <a:off x="6553200" y="4191000"/>
            <a:ext cx="17526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6000" dirty="0" smtClean="0">
                <a:latin typeface="NikoshBAN" panose="02000000000000000000" pitchFamily="2" charset="0"/>
                <a:cs typeface="NikoshBAN" panose="02000000000000000000" pitchFamily="2" charset="0"/>
              </a:rPr>
              <a:t>খবর</a:t>
            </a:r>
            <a:endParaRPr lang="bn-BD" sz="60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593276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26"/>
                                        </p:tgtEl>
                                        <p:attrNameLst>
                                          <p:attrName>style.visibility</p:attrName>
                                        </p:attrNameLst>
                                      </p:cBhvr>
                                      <p:to>
                                        <p:strVal val="visible"/>
                                      </p:to>
                                    </p:set>
                                    <p:anim calcmode="lin" valueType="num">
                                      <p:cBhvr additive="base">
                                        <p:cTn id="13" dur="500" fill="hold"/>
                                        <p:tgtEl>
                                          <p:spTgt spid="1026"/>
                                        </p:tgtEl>
                                        <p:attrNameLst>
                                          <p:attrName>ppt_x</p:attrName>
                                        </p:attrNameLst>
                                      </p:cBhvr>
                                      <p:tavLst>
                                        <p:tav tm="0">
                                          <p:val>
                                            <p:strVal val="#ppt_x"/>
                                          </p:val>
                                        </p:tav>
                                        <p:tav tm="100000">
                                          <p:val>
                                            <p:strVal val="#ppt_x"/>
                                          </p:val>
                                        </p:tav>
                                      </p:tavLst>
                                    </p:anim>
                                    <p:anim calcmode="lin" valueType="num">
                                      <p:cBhvr additive="base">
                                        <p:cTn id="14"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3"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100"/>
                                        <p:tgtEl>
                                          <p:spTgt spid="8"/>
                                        </p:tgtEl>
                                      </p:cBhvr>
                                    </p:animEffect>
                                    <p:anim calcmode="lin" valueType="num">
                                      <p:cBhvr>
                                        <p:cTn id="32" dur="400" fill="hold"/>
                                        <p:tgtEl>
                                          <p:spTgt spid="8"/>
                                        </p:tgtEl>
                                        <p:attrNameLst>
                                          <p:attrName>ppt_x</p:attrName>
                                        </p:attrNameLst>
                                      </p:cBhvr>
                                      <p:tavLst>
                                        <p:tav tm="0">
                                          <p:val>
                                            <p:strVal val="#ppt_x"/>
                                          </p:val>
                                        </p:tav>
                                        <p:tav tm="100000">
                                          <p:val>
                                            <p:strVal val="#ppt_x"/>
                                          </p:val>
                                        </p:tav>
                                      </p:tavLst>
                                    </p:anim>
                                    <p:anim calcmode="lin" valueType="num">
                                      <p:cBhvr>
                                        <p:cTn id="33" dur="400" fill="hold"/>
                                        <p:tgtEl>
                                          <p:spTgt spid="8"/>
                                        </p:tgtEl>
                                        <p:attrNameLst>
                                          <p:attrName>ppt_y</p:attrName>
                                        </p:attrNameLst>
                                      </p:cBhvr>
                                      <p:tavLst>
                                        <p:tav tm="0">
                                          <p:val>
                                            <p:strVal val="#ppt_y+0.31"/>
                                          </p:val>
                                        </p:tav>
                                        <p:tav tm="100000">
                                          <p:val>
                                            <p:strVal val="#ppt_y+0.31"/>
                                          </p:val>
                                        </p:tav>
                                      </p:tavLst>
                                    </p:anim>
                                    <p:anim calcmode="lin" valueType="num">
                                      <p:cBhvr>
                                        <p:cTn id="34" dur="600" decel="50000" fill="hold">
                                          <p:stCondLst>
                                            <p:cond delay="400"/>
                                          </p:stCondLst>
                                        </p:cTn>
                                        <p:tgtEl>
                                          <p:spTgt spid="8"/>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5" dur="600" decel="50000" fill="hold">
                                          <p:stCondLst>
                                            <p:cond delay="400"/>
                                          </p:stCondLst>
                                        </p:cTn>
                                        <p:tgtEl>
                                          <p:spTgt spid="8"/>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304800"/>
            <a:ext cx="7391400" cy="1470025"/>
          </a:xfrm>
        </p:spPr>
        <p:txBody>
          <a:bodyPr>
            <a:normAutofit/>
          </a:bodyPr>
          <a:lstStyle/>
          <a:p>
            <a:r>
              <a:rPr lang="bn-BD" sz="8800" dirty="0" smtClean="0">
                <a:latin typeface="NikoshBAN" pitchFamily="2" charset="0"/>
                <a:cs typeface="NikoshBAN" pitchFamily="2" charset="0"/>
              </a:rPr>
              <a:t>দলীয় কাজ</a:t>
            </a:r>
            <a:endParaRPr lang="bn-BD" sz="8800" dirty="0">
              <a:latin typeface="NikoshBAN" pitchFamily="2" charset="0"/>
              <a:cs typeface="NikoshBAN" pitchFamily="2" charset="0"/>
            </a:endParaRPr>
          </a:p>
        </p:txBody>
      </p:sp>
      <p:sp>
        <p:nvSpPr>
          <p:cNvPr id="3" name="Subtitle 2"/>
          <p:cNvSpPr>
            <a:spLocks noGrp="1"/>
          </p:cNvSpPr>
          <p:nvPr>
            <p:ph type="subTitle" idx="1"/>
          </p:nvPr>
        </p:nvSpPr>
        <p:spPr>
          <a:xfrm>
            <a:off x="457200" y="1828800"/>
            <a:ext cx="8229600" cy="4572000"/>
          </a:xfrm>
        </p:spPr>
        <p:txBody>
          <a:bodyPr/>
          <a:lstStyle/>
          <a:p>
            <a:r>
              <a:rPr lang="bn-BD" sz="4400" dirty="0" smtClean="0">
                <a:solidFill>
                  <a:srgbClr val="FF0000"/>
                </a:solidFill>
                <a:latin typeface="NikoshBAN" pitchFamily="2" charset="0"/>
                <a:cs typeface="NikoshBAN" pitchFamily="2" charset="0"/>
              </a:rPr>
              <a:t>সুরা আদ-দোহা</a:t>
            </a:r>
            <a:r>
              <a:rPr lang="bn-BD" sz="3600" dirty="0" smtClean="0">
                <a:latin typeface="NikoshBAN" pitchFamily="2" charset="0"/>
                <a:cs typeface="NikoshBAN" pitchFamily="2" charset="0"/>
              </a:rPr>
              <a:t> </a:t>
            </a:r>
          </a:p>
          <a:p>
            <a:pPr marL="457200" indent="-457200" algn="l">
              <a:buFont typeface="Wingdings" panose="05000000000000000000" pitchFamily="2" charset="2"/>
              <a:buChar char="v"/>
            </a:pPr>
            <a:r>
              <a:rPr lang="bn-BD" dirty="0" smtClean="0">
                <a:latin typeface="NikoshBAN" pitchFamily="2" charset="0"/>
                <a:cs typeface="NikoshBAN" pitchFamily="2" charset="0"/>
              </a:rPr>
              <a:t>কোন সুরা?</a:t>
            </a:r>
          </a:p>
          <a:p>
            <a:pPr marL="457200" indent="-457200" algn="l">
              <a:buFont typeface="Wingdings" panose="05000000000000000000" pitchFamily="2" charset="2"/>
              <a:buChar char="v"/>
            </a:pPr>
            <a:r>
              <a:rPr lang="bn-BD" dirty="0" smtClean="0">
                <a:latin typeface="NikoshBAN" pitchFamily="2" charset="0"/>
                <a:cs typeface="NikoshBAN" pitchFamily="2" charset="0"/>
              </a:rPr>
              <a:t>কখন নাজিল হয়?</a:t>
            </a:r>
          </a:p>
          <a:p>
            <a:pPr marL="457200" indent="-457200" algn="l">
              <a:buFont typeface="Wingdings" panose="05000000000000000000" pitchFamily="2" charset="2"/>
              <a:buChar char="v"/>
            </a:pPr>
            <a:r>
              <a:rPr lang="en-US" dirty="0" smtClean="0">
                <a:latin typeface="NikoshBAN" pitchFamily="2" charset="0"/>
                <a:cs typeface="NikoshBAN" pitchFamily="2" charset="0"/>
              </a:rPr>
              <a:t> </a:t>
            </a:r>
            <a:r>
              <a:rPr lang="bn-BD" dirty="0" smtClean="0">
                <a:latin typeface="NikoshBAN" pitchFamily="2" charset="0"/>
                <a:cs typeface="NikoshBAN" pitchFamily="2" charset="0"/>
              </a:rPr>
              <a:t>নাজিলের কারন আলোচনা কর।</a:t>
            </a:r>
          </a:p>
          <a:p>
            <a:pPr lvl="5" algn="l"/>
            <a:endParaRPr lang="bn-BD" dirty="0">
              <a:latin typeface="NikoshBAN" pitchFamily="2" charset="0"/>
              <a:cs typeface="NikoshBAN" pitchFamily="2" charset="0"/>
            </a:endParaRPr>
          </a:p>
        </p:txBody>
      </p:sp>
      <p:pic>
        <p:nvPicPr>
          <p:cNvPr id="2050" name="Picture 2" descr="C:\Users\Public\Pictures\Sample Pictures\Tulip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2743200"/>
            <a:ext cx="2762250" cy="2895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1485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plus(in)">
                                      <p:cBhvr>
                                        <p:cTn id="7" dur="20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edge">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55" presetClass="entr" presetSubtype="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p:cTn id="1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9" dur="1000"/>
                                        <p:tgtEl>
                                          <p:spTgt spid="3">
                                            <p:txEl>
                                              <p:pRg st="0" end="0"/>
                                            </p:txEl>
                                          </p:spTgt>
                                        </p:tgtEl>
                                      </p:cBhvr>
                                    </p:animEffect>
                                  </p:childTnLst>
                                </p:cTn>
                              </p:par>
                              <p:par>
                                <p:cTn id="20" presetID="55" presetClass="entr" presetSubtype="0" fill="hold"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2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4" dur="1000"/>
                                        <p:tgtEl>
                                          <p:spTgt spid="3">
                                            <p:txEl>
                                              <p:pRg st="1" end="1"/>
                                            </p:txEl>
                                          </p:spTgt>
                                        </p:tgtEl>
                                      </p:cBhvr>
                                    </p:animEffect>
                                  </p:childTnLst>
                                </p:cTn>
                              </p:par>
                              <p:par>
                                <p:cTn id="25" presetID="55" presetClass="entr" presetSubtype="0" fill="hold"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8"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9" dur="1000"/>
                                        <p:tgtEl>
                                          <p:spTgt spid="3">
                                            <p:txEl>
                                              <p:pRg st="2" end="2"/>
                                            </p:txEl>
                                          </p:spTgt>
                                        </p:tgtEl>
                                      </p:cBhvr>
                                    </p:animEffect>
                                  </p:childTnLst>
                                </p:cTn>
                              </p:par>
                              <p:par>
                                <p:cTn id="30" presetID="55" presetClass="entr" presetSubtype="0" fill="hold" nodeType="with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p:cTn id="32"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33"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4"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152400"/>
            <a:ext cx="3008313" cy="1282700"/>
          </a:xfrm>
        </p:spPr>
        <p:txBody>
          <a:bodyPr>
            <a:noAutofit/>
          </a:bodyPr>
          <a:lstStyle/>
          <a:p>
            <a:r>
              <a:rPr lang="bn-BD" sz="8800" dirty="0" smtClean="0">
                <a:solidFill>
                  <a:schemeClr val="tx2"/>
                </a:solidFill>
                <a:latin typeface="NikoshBAN" panose="02000000000000000000" pitchFamily="2" charset="0"/>
                <a:cs typeface="NikoshBAN" panose="02000000000000000000" pitchFamily="2" charset="0"/>
              </a:rPr>
              <a:t>মূল্যায়ন</a:t>
            </a:r>
            <a:endParaRPr lang="bn-BD" sz="8800" dirty="0">
              <a:solidFill>
                <a:schemeClr val="tx2"/>
              </a:solidFill>
              <a:latin typeface="NikoshBAN" panose="02000000000000000000" pitchFamily="2" charset="0"/>
              <a:cs typeface="NikoshBAN" panose="02000000000000000000" pitchFamily="2" charset="0"/>
            </a:endParaRPr>
          </a:p>
        </p:txBody>
      </p:sp>
      <p:sp>
        <p:nvSpPr>
          <p:cNvPr id="4" name="Text Placeholder 3"/>
          <p:cNvSpPr>
            <a:spLocks noGrp="1"/>
          </p:cNvSpPr>
          <p:nvPr>
            <p:ph type="body" sz="half" idx="2"/>
          </p:nvPr>
        </p:nvSpPr>
        <p:spPr>
          <a:xfrm>
            <a:off x="457200" y="1435100"/>
            <a:ext cx="4800600" cy="4965700"/>
          </a:xfrm>
        </p:spPr>
        <p:txBody>
          <a:bodyPr>
            <a:noAutofit/>
          </a:bodyPr>
          <a:lstStyle/>
          <a:p>
            <a:pPr marL="285750" indent="-285750">
              <a:buFont typeface="Courier New" panose="02070309020205020404" pitchFamily="49" charset="0"/>
              <a:buChar char="o"/>
            </a:pPr>
            <a:endParaRPr lang="bn-BD" sz="2400" dirty="0" smtClean="0">
              <a:latin typeface="NikoshBAN" panose="02000000000000000000" pitchFamily="2" charset="0"/>
              <a:cs typeface="NikoshBAN" panose="02000000000000000000" pitchFamily="2" charset="0"/>
            </a:endParaRPr>
          </a:p>
          <a:p>
            <a:pPr marL="285750" indent="-285750">
              <a:buFont typeface="Courier New" panose="02070309020205020404" pitchFamily="49" charset="0"/>
              <a:buChar char="o"/>
            </a:pPr>
            <a:r>
              <a:rPr lang="bn-BD" sz="3600" dirty="0" smtClean="0">
                <a:solidFill>
                  <a:srgbClr val="002060"/>
                </a:solidFill>
                <a:latin typeface="NikoshBAN" panose="02000000000000000000" pitchFamily="2" charset="0"/>
                <a:cs typeface="NikoshBAN" panose="02000000000000000000" pitchFamily="2" charset="0"/>
              </a:rPr>
              <a:t>কবির জন্ম কত সালে?</a:t>
            </a:r>
          </a:p>
          <a:p>
            <a:pPr marL="285750" indent="-285750">
              <a:buFont typeface="Courier New" panose="02070309020205020404" pitchFamily="49" charset="0"/>
              <a:buChar char="o"/>
            </a:pPr>
            <a:endParaRPr lang="bn-BD" sz="3200" dirty="0" smtClean="0">
              <a:solidFill>
                <a:srgbClr val="002060"/>
              </a:solidFill>
              <a:latin typeface="NikoshBAN" panose="02000000000000000000" pitchFamily="2" charset="0"/>
              <a:cs typeface="NikoshBAN" panose="02000000000000000000" pitchFamily="2" charset="0"/>
            </a:endParaRPr>
          </a:p>
          <a:p>
            <a:pPr marL="285750" indent="-285750">
              <a:buFont typeface="Courier New" panose="02070309020205020404" pitchFamily="49" charset="0"/>
              <a:buChar char="o"/>
            </a:pPr>
            <a:r>
              <a:rPr lang="bn-BD" sz="3200" dirty="0" smtClean="0">
                <a:solidFill>
                  <a:srgbClr val="002060"/>
                </a:solidFill>
                <a:latin typeface="NikoshBAN" panose="02000000000000000000" pitchFamily="2" charset="0"/>
                <a:cs typeface="NikoshBAN" panose="02000000000000000000" pitchFamily="2" charset="0"/>
              </a:rPr>
              <a:t>তাকে কি বলা হয়?</a:t>
            </a:r>
          </a:p>
          <a:p>
            <a:pPr marL="285750" indent="-285750">
              <a:buFont typeface="Courier New" panose="02070309020205020404" pitchFamily="49" charset="0"/>
              <a:buChar char="o"/>
            </a:pPr>
            <a:endParaRPr lang="bn-BD" sz="3200" dirty="0" smtClean="0">
              <a:solidFill>
                <a:srgbClr val="002060"/>
              </a:solidFill>
              <a:latin typeface="NikoshBAN" panose="02000000000000000000" pitchFamily="2" charset="0"/>
              <a:cs typeface="NikoshBAN" panose="02000000000000000000" pitchFamily="2" charset="0"/>
            </a:endParaRPr>
          </a:p>
          <a:p>
            <a:pPr marL="285750" indent="-285750">
              <a:buFont typeface="Courier New" panose="02070309020205020404" pitchFamily="49" charset="0"/>
              <a:buChar char="o"/>
            </a:pPr>
            <a:r>
              <a:rPr lang="bn-BD" sz="3200" dirty="0" smtClean="0">
                <a:solidFill>
                  <a:srgbClr val="002060"/>
                </a:solidFill>
                <a:latin typeface="NikoshBAN" panose="02000000000000000000" pitchFamily="2" charset="0"/>
                <a:cs typeface="NikoshBAN" panose="02000000000000000000" pitchFamily="2" charset="0"/>
              </a:rPr>
              <a:t>তিনি কিকি লিখেছেন?</a:t>
            </a:r>
          </a:p>
          <a:p>
            <a:pPr marL="285750" indent="-285750">
              <a:buFont typeface="Courier New" panose="02070309020205020404" pitchFamily="49" charset="0"/>
              <a:buChar char="o"/>
            </a:pPr>
            <a:endParaRPr lang="bn-BD" sz="3200" dirty="0" smtClean="0">
              <a:solidFill>
                <a:srgbClr val="002060"/>
              </a:solidFill>
              <a:latin typeface="NikoshBAN" panose="02000000000000000000" pitchFamily="2" charset="0"/>
              <a:cs typeface="NikoshBAN" panose="02000000000000000000" pitchFamily="2" charset="0"/>
            </a:endParaRPr>
          </a:p>
          <a:p>
            <a:pPr marL="285750" indent="-285750">
              <a:buFont typeface="Courier New" panose="02070309020205020404" pitchFamily="49" charset="0"/>
              <a:buChar char="o"/>
            </a:pPr>
            <a:r>
              <a:rPr lang="bn-BD" sz="3200" dirty="0" smtClean="0">
                <a:solidFill>
                  <a:srgbClr val="002060"/>
                </a:solidFill>
                <a:latin typeface="NikoshBAN" panose="02000000000000000000" pitchFamily="2" charset="0"/>
                <a:cs typeface="NikoshBAN" panose="02000000000000000000" pitchFamily="2" charset="0"/>
              </a:rPr>
              <a:t>তিনি কত সালে জন্ম গ্রহন        করেন?</a:t>
            </a:r>
            <a:endParaRPr lang="bn-BD" sz="3200" dirty="0">
              <a:solidFill>
                <a:srgbClr val="002060"/>
              </a:solidFill>
              <a:latin typeface="NikoshBAN" panose="02000000000000000000" pitchFamily="2" charset="0"/>
              <a:cs typeface="NikoshBAN" panose="02000000000000000000" pitchFamily="2" charset="0"/>
            </a:endParaRPr>
          </a:p>
        </p:txBody>
      </p:sp>
      <p:sp>
        <p:nvSpPr>
          <p:cNvPr id="5" name="Rectangle 4"/>
          <p:cNvSpPr/>
          <p:nvPr/>
        </p:nvSpPr>
        <p:spPr>
          <a:xfrm>
            <a:off x="5867400" y="1828800"/>
            <a:ext cx="21336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rgbClr val="FFC000"/>
                </a:solidFill>
                <a:latin typeface="NikoshBAN" panose="02000000000000000000" pitchFamily="2" charset="0"/>
                <a:cs typeface="NikoshBAN" panose="02000000000000000000" pitchFamily="2" charset="0"/>
              </a:rPr>
              <a:t>১৮২২</a:t>
            </a:r>
            <a:endParaRPr lang="bn-BD" dirty="0">
              <a:solidFill>
                <a:srgbClr val="FFC000"/>
              </a:solidFill>
              <a:latin typeface="NikoshBAN" panose="02000000000000000000" pitchFamily="2" charset="0"/>
              <a:cs typeface="NikoshBAN" panose="02000000000000000000" pitchFamily="2" charset="0"/>
            </a:endParaRPr>
          </a:p>
        </p:txBody>
      </p:sp>
      <p:sp>
        <p:nvSpPr>
          <p:cNvPr id="6" name="Rectangle 5"/>
          <p:cNvSpPr/>
          <p:nvPr/>
        </p:nvSpPr>
        <p:spPr>
          <a:xfrm>
            <a:off x="5638800" y="3048000"/>
            <a:ext cx="28194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4400" dirty="0" smtClean="0">
                <a:latin typeface="NikoshBAN" panose="02000000000000000000" pitchFamily="2" charset="0"/>
                <a:cs typeface="NikoshBAN" panose="02000000000000000000" pitchFamily="2" charset="0"/>
              </a:rPr>
              <a:t>ছন্দের জাদুকর</a:t>
            </a:r>
            <a:endParaRPr lang="bn-BD" dirty="0">
              <a:latin typeface="NikoshBAN" panose="02000000000000000000" pitchFamily="2" charset="0"/>
              <a:cs typeface="NikoshBAN" panose="02000000000000000000" pitchFamily="2" charset="0"/>
            </a:endParaRPr>
          </a:p>
        </p:txBody>
      </p:sp>
      <p:sp>
        <p:nvSpPr>
          <p:cNvPr id="7" name="Rectangle 6"/>
          <p:cNvSpPr/>
          <p:nvPr/>
        </p:nvSpPr>
        <p:spPr>
          <a:xfrm flipH="1">
            <a:off x="5029200" y="4267200"/>
            <a:ext cx="4114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4000" dirty="0" smtClean="0">
                <a:solidFill>
                  <a:schemeClr val="tx2">
                    <a:lumMod val="75000"/>
                  </a:schemeClr>
                </a:solidFill>
                <a:latin typeface="NikoshBAN" panose="02000000000000000000" pitchFamily="2" charset="0"/>
                <a:cs typeface="NikoshBAN" panose="02000000000000000000" pitchFamily="2" charset="0"/>
              </a:rPr>
              <a:t>কুহু,কেকা,বেনু,বেনা</a:t>
            </a:r>
            <a:endParaRPr lang="bn-BD" dirty="0">
              <a:solidFill>
                <a:schemeClr val="tx2">
                  <a:lumMod val="75000"/>
                </a:schemeClr>
              </a:solidFill>
              <a:latin typeface="NikoshBAN" panose="02000000000000000000" pitchFamily="2" charset="0"/>
              <a:cs typeface="NikoshBAN" panose="02000000000000000000" pitchFamily="2" charset="0"/>
            </a:endParaRPr>
          </a:p>
        </p:txBody>
      </p:sp>
      <p:sp>
        <p:nvSpPr>
          <p:cNvPr id="8" name="Rectangle 7"/>
          <p:cNvSpPr/>
          <p:nvPr/>
        </p:nvSpPr>
        <p:spPr>
          <a:xfrm>
            <a:off x="6096000" y="5410200"/>
            <a:ext cx="21336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5400" dirty="0" smtClean="0">
                <a:solidFill>
                  <a:schemeClr val="tx2">
                    <a:lumMod val="75000"/>
                  </a:schemeClr>
                </a:solidFill>
                <a:latin typeface="NikoshBAN" panose="02000000000000000000" pitchFamily="2" charset="0"/>
                <a:cs typeface="NikoshBAN" panose="02000000000000000000" pitchFamily="2" charset="0"/>
              </a:rPr>
              <a:t>১৯২২</a:t>
            </a:r>
            <a:endParaRPr lang="bn-BD" dirty="0">
              <a:solidFill>
                <a:schemeClr val="tx2">
                  <a:lumMod val="75000"/>
                </a:schemeClr>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3573528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6" presetClass="entr" presetSubtype="0" fill="hold" grpId="0" nodeType="clickEffect">
                                  <p:stCondLst>
                                    <p:cond delay="0"/>
                                  </p:stCondLst>
                                  <p:iterate type="lt">
                                    <p:tmPct val="10000"/>
                                  </p:iterate>
                                  <p:childTnLst>
                                    <p:set>
                                      <p:cBhvr>
                                        <p:cTn id="12" dur="1" fill="hold">
                                          <p:stCondLst>
                                            <p:cond delay="0"/>
                                          </p:stCondLst>
                                        </p:cTn>
                                        <p:tgtEl>
                                          <p:spTgt spid="4">
                                            <p:txEl>
                                              <p:pRg st="1" end="1"/>
                                            </p:txEl>
                                          </p:spTgt>
                                        </p:tgtEl>
                                        <p:attrNameLst>
                                          <p:attrName>style.visibility</p:attrName>
                                        </p:attrNameLst>
                                      </p:cBhvr>
                                      <p:to>
                                        <p:strVal val="visible"/>
                                      </p:to>
                                    </p:set>
                                    <p:anim by="(-#ppt_w*2)" calcmode="lin" valueType="num">
                                      <p:cBhvr rctx="PPT">
                                        <p:cTn id="13" dur="500" autoRev="1" fill="hold">
                                          <p:stCondLst>
                                            <p:cond delay="0"/>
                                          </p:stCondLst>
                                        </p:cTn>
                                        <p:tgtEl>
                                          <p:spTgt spid="4">
                                            <p:txEl>
                                              <p:pRg st="1" end="1"/>
                                            </p:txEl>
                                          </p:spTgt>
                                        </p:tgtEl>
                                        <p:attrNameLst>
                                          <p:attrName>ppt_w</p:attrName>
                                        </p:attrNameLst>
                                      </p:cBhvr>
                                    </p:anim>
                                    <p:anim by="(#ppt_w*0.50)" calcmode="lin" valueType="num">
                                      <p:cBhvr>
                                        <p:cTn id="14" dur="500" decel="50000" autoRev="1" fill="hold">
                                          <p:stCondLst>
                                            <p:cond delay="0"/>
                                          </p:stCondLst>
                                        </p:cTn>
                                        <p:tgtEl>
                                          <p:spTgt spid="4">
                                            <p:txEl>
                                              <p:pRg st="1" end="1"/>
                                            </p:txEl>
                                          </p:spTgt>
                                        </p:tgtEl>
                                        <p:attrNameLst>
                                          <p:attrName>ppt_x</p:attrName>
                                        </p:attrNameLst>
                                      </p:cBhvr>
                                    </p:anim>
                                    <p:anim from="(-#ppt_h/2)" to="(#ppt_y)" calcmode="lin" valueType="num">
                                      <p:cBhvr>
                                        <p:cTn id="15" dur="1000" fill="hold">
                                          <p:stCondLst>
                                            <p:cond delay="0"/>
                                          </p:stCondLst>
                                        </p:cTn>
                                        <p:tgtEl>
                                          <p:spTgt spid="4">
                                            <p:txEl>
                                              <p:pRg st="1" end="1"/>
                                            </p:txEl>
                                          </p:spTgt>
                                        </p:tgtEl>
                                        <p:attrNameLst>
                                          <p:attrName>ppt_y</p:attrName>
                                        </p:attrNameLst>
                                      </p:cBhvr>
                                    </p:anim>
                                    <p:animRot by="21600000">
                                      <p:cBhvr>
                                        <p:cTn id="16" dur="1000" fill="hold">
                                          <p:stCondLst>
                                            <p:cond delay="0"/>
                                          </p:stCondLst>
                                        </p:cTn>
                                        <p:tgtEl>
                                          <p:spTgt spid="4">
                                            <p:txEl>
                                              <p:pRg st="1" end="1"/>
                                            </p:txEl>
                                          </p:spTgt>
                                        </p:tgtEl>
                                        <p:attrNameLst>
                                          <p:attrName>r</p:attrName>
                                        </p:attrNameLst>
                                      </p:cBhvr>
                                    </p:animRot>
                                  </p:childTnLst>
                                </p:cTn>
                              </p:par>
                            </p:childTnLst>
                          </p:cTn>
                        </p:par>
                      </p:childTnLst>
                    </p:cTn>
                  </p:par>
                  <p:par>
                    <p:cTn id="17" fill="hold">
                      <p:stCondLst>
                        <p:cond delay="indefinite"/>
                      </p:stCondLst>
                      <p:childTnLst>
                        <p:par>
                          <p:cTn id="18" fill="hold">
                            <p:stCondLst>
                              <p:cond delay="0"/>
                            </p:stCondLst>
                            <p:childTnLst>
                              <p:par>
                                <p:cTn id="19" presetID="20"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wedge">
                                      <p:cBhvr>
                                        <p:cTn id="21" dur="2000"/>
                                        <p:tgtEl>
                                          <p:spTgt spid="5"/>
                                        </p:tgtEl>
                                      </p:cBhvr>
                                    </p:animEffect>
                                  </p:childTnLst>
                                </p:cTn>
                              </p:par>
                            </p:childTnLst>
                          </p:cTn>
                        </p:par>
                      </p:childTnLst>
                    </p:cTn>
                  </p:par>
                  <p:par>
                    <p:cTn id="22" fill="hold">
                      <p:stCondLst>
                        <p:cond delay="indefinite"/>
                      </p:stCondLst>
                      <p:childTnLst>
                        <p:par>
                          <p:cTn id="23" fill="hold">
                            <p:stCondLst>
                              <p:cond delay="0"/>
                            </p:stCondLst>
                            <p:childTnLst>
                              <p:par>
                                <p:cTn id="24" presetID="38" presetClass="entr" presetSubtype="0" accel="50000" fill="hold" nodeType="clickEffect">
                                  <p:stCondLst>
                                    <p:cond delay="0"/>
                                  </p:stCondLst>
                                  <p:iterate type="lt">
                                    <p:tmPct val="50000"/>
                                  </p:iterate>
                                  <p:childTnLst>
                                    <p:set>
                                      <p:cBhvr>
                                        <p:cTn id="25" dur="1" fill="hold">
                                          <p:stCondLst>
                                            <p:cond delay="0"/>
                                          </p:stCondLst>
                                        </p:cTn>
                                        <p:tgtEl>
                                          <p:spTgt spid="4">
                                            <p:txEl>
                                              <p:pRg st="3" end="3"/>
                                            </p:txEl>
                                          </p:spTgt>
                                        </p:tgtEl>
                                        <p:attrNameLst>
                                          <p:attrName>style.visibility</p:attrName>
                                        </p:attrNameLst>
                                      </p:cBhvr>
                                      <p:to>
                                        <p:strVal val="visible"/>
                                      </p:to>
                                    </p:set>
                                    <p:set>
                                      <p:cBhvr>
                                        <p:cTn id="26" dur="455" fill="hold">
                                          <p:stCondLst>
                                            <p:cond delay="0"/>
                                          </p:stCondLst>
                                        </p:cTn>
                                        <p:tgtEl>
                                          <p:spTgt spid="4">
                                            <p:txEl>
                                              <p:pRg st="3" end="3"/>
                                            </p:txEl>
                                          </p:spTgt>
                                        </p:tgtEl>
                                        <p:attrNameLst>
                                          <p:attrName>style.rotation</p:attrName>
                                        </p:attrNameLst>
                                      </p:cBhvr>
                                      <p:to>
                                        <p:strVal val="-45.0"/>
                                      </p:to>
                                    </p:set>
                                    <p:anim calcmode="lin" valueType="num">
                                      <p:cBhvr>
                                        <p:cTn id="27" dur="455" fill="hold">
                                          <p:stCondLst>
                                            <p:cond delay="455"/>
                                          </p:stCondLst>
                                        </p:cTn>
                                        <p:tgtEl>
                                          <p:spTgt spid="4">
                                            <p:txEl>
                                              <p:pRg st="3" end="3"/>
                                            </p:txEl>
                                          </p:spTgt>
                                        </p:tgtEl>
                                        <p:attrNameLst>
                                          <p:attrName>style.rotation</p:attrName>
                                        </p:attrNameLst>
                                      </p:cBhvr>
                                      <p:tavLst>
                                        <p:tav tm="0">
                                          <p:val>
                                            <p:fltVal val="-45"/>
                                          </p:val>
                                        </p:tav>
                                        <p:tav tm="69900">
                                          <p:val>
                                            <p:fltVal val="45"/>
                                          </p:val>
                                        </p:tav>
                                        <p:tav tm="100000">
                                          <p:val>
                                            <p:fltVal val="0"/>
                                          </p:val>
                                        </p:tav>
                                      </p:tavLst>
                                    </p:anim>
                                    <p:anim calcmode="lin" valueType="num">
                                      <p:cBhvr>
                                        <p:cTn id="28" dur="455" fill="hold">
                                          <p:stCondLst>
                                            <p:cond delay="0"/>
                                          </p:stCondLst>
                                        </p:cTn>
                                        <p:tgtEl>
                                          <p:spTgt spid="4">
                                            <p:txEl>
                                              <p:pRg st="3" end="3"/>
                                            </p:txEl>
                                          </p:spTgt>
                                        </p:tgtEl>
                                        <p:attrNameLst>
                                          <p:attrName>ppt_y</p:attrName>
                                        </p:attrNameLst>
                                      </p:cBhvr>
                                      <p:tavLst>
                                        <p:tav tm="0">
                                          <p:val>
                                            <p:strVal val="#ppt_y-1"/>
                                          </p:val>
                                        </p:tav>
                                        <p:tav tm="100000">
                                          <p:val>
                                            <p:strVal val="#ppt_y-(0.354*#ppt_w-0.172*#ppt_h)"/>
                                          </p:val>
                                        </p:tav>
                                      </p:tavLst>
                                    </p:anim>
                                    <p:anim calcmode="lin" valueType="num">
                                      <p:cBhvr>
                                        <p:cTn id="29" dur="156" decel="50000" autoRev="1" fill="hold">
                                          <p:stCondLst>
                                            <p:cond delay="455"/>
                                          </p:stCondLst>
                                        </p:cTn>
                                        <p:tgtEl>
                                          <p:spTgt spid="4">
                                            <p:txEl>
                                              <p:pRg st="3" end="3"/>
                                            </p:txEl>
                                          </p:spTgt>
                                        </p:tgtEl>
                                        <p:attrNameLst>
                                          <p:attrName>ppt_y</p:attrName>
                                        </p:attrNameLst>
                                      </p:cBhvr>
                                      <p:tavLst>
                                        <p:tav tm="0">
                                          <p:val>
                                            <p:strVal val="#ppt_y-(0.354*#ppt_w-0.172*#ppt_h)"/>
                                          </p:val>
                                        </p:tav>
                                        <p:tav tm="100000">
                                          <p:val>
                                            <p:strVal val="#ppt_y-(0.354*#ppt_w-0.172*#ppt_h)-#ppt_h/2"/>
                                          </p:val>
                                        </p:tav>
                                      </p:tavLst>
                                    </p:anim>
                                    <p:anim calcmode="lin" valueType="num">
                                      <p:cBhvr>
                                        <p:cTn id="30" dur="136" fill="hold">
                                          <p:stCondLst>
                                            <p:cond delay="864"/>
                                          </p:stCondLst>
                                        </p:cTn>
                                        <p:tgtEl>
                                          <p:spTgt spid="4">
                                            <p:txEl>
                                              <p:pRg st="3" end="3"/>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6"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wipe(down)">
                                      <p:cBhvr>
                                        <p:cTn id="35" dur="580">
                                          <p:stCondLst>
                                            <p:cond delay="0"/>
                                          </p:stCondLst>
                                        </p:cTn>
                                        <p:tgtEl>
                                          <p:spTgt spid="6"/>
                                        </p:tgtEl>
                                      </p:cBhvr>
                                    </p:animEffect>
                                    <p:anim calcmode="lin" valueType="num">
                                      <p:cBhvr>
                                        <p:cTn id="36"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37"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38"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39"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40"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41" dur="26">
                                          <p:stCondLst>
                                            <p:cond delay="650"/>
                                          </p:stCondLst>
                                        </p:cTn>
                                        <p:tgtEl>
                                          <p:spTgt spid="6"/>
                                        </p:tgtEl>
                                      </p:cBhvr>
                                      <p:to x="100000" y="60000"/>
                                    </p:animScale>
                                    <p:animScale>
                                      <p:cBhvr>
                                        <p:cTn id="42" dur="166" decel="50000">
                                          <p:stCondLst>
                                            <p:cond delay="676"/>
                                          </p:stCondLst>
                                        </p:cTn>
                                        <p:tgtEl>
                                          <p:spTgt spid="6"/>
                                        </p:tgtEl>
                                      </p:cBhvr>
                                      <p:to x="100000" y="100000"/>
                                    </p:animScale>
                                    <p:animScale>
                                      <p:cBhvr>
                                        <p:cTn id="43" dur="26">
                                          <p:stCondLst>
                                            <p:cond delay="1312"/>
                                          </p:stCondLst>
                                        </p:cTn>
                                        <p:tgtEl>
                                          <p:spTgt spid="6"/>
                                        </p:tgtEl>
                                      </p:cBhvr>
                                      <p:to x="100000" y="80000"/>
                                    </p:animScale>
                                    <p:animScale>
                                      <p:cBhvr>
                                        <p:cTn id="44" dur="166" decel="50000">
                                          <p:stCondLst>
                                            <p:cond delay="1338"/>
                                          </p:stCondLst>
                                        </p:cTn>
                                        <p:tgtEl>
                                          <p:spTgt spid="6"/>
                                        </p:tgtEl>
                                      </p:cBhvr>
                                      <p:to x="100000" y="100000"/>
                                    </p:animScale>
                                    <p:animScale>
                                      <p:cBhvr>
                                        <p:cTn id="45" dur="26">
                                          <p:stCondLst>
                                            <p:cond delay="1642"/>
                                          </p:stCondLst>
                                        </p:cTn>
                                        <p:tgtEl>
                                          <p:spTgt spid="6"/>
                                        </p:tgtEl>
                                      </p:cBhvr>
                                      <p:to x="100000" y="90000"/>
                                    </p:animScale>
                                    <p:animScale>
                                      <p:cBhvr>
                                        <p:cTn id="46" dur="166" decel="50000">
                                          <p:stCondLst>
                                            <p:cond delay="1668"/>
                                          </p:stCondLst>
                                        </p:cTn>
                                        <p:tgtEl>
                                          <p:spTgt spid="6"/>
                                        </p:tgtEl>
                                      </p:cBhvr>
                                      <p:to x="100000" y="100000"/>
                                    </p:animScale>
                                    <p:animScale>
                                      <p:cBhvr>
                                        <p:cTn id="47" dur="26">
                                          <p:stCondLst>
                                            <p:cond delay="1808"/>
                                          </p:stCondLst>
                                        </p:cTn>
                                        <p:tgtEl>
                                          <p:spTgt spid="6"/>
                                        </p:tgtEl>
                                      </p:cBhvr>
                                      <p:to x="100000" y="95000"/>
                                    </p:animScale>
                                    <p:animScale>
                                      <p:cBhvr>
                                        <p:cTn id="48" dur="166" decel="50000">
                                          <p:stCondLst>
                                            <p:cond delay="1834"/>
                                          </p:stCondLst>
                                        </p:cTn>
                                        <p:tgtEl>
                                          <p:spTgt spid="6"/>
                                        </p:tgtEl>
                                      </p:cBhvr>
                                      <p:to x="100000" y="100000"/>
                                    </p:animScale>
                                  </p:childTnLst>
                                </p:cTn>
                              </p:par>
                            </p:childTnLst>
                          </p:cTn>
                        </p:par>
                      </p:childTnLst>
                    </p:cTn>
                  </p:par>
                  <p:par>
                    <p:cTn id="49" fill="hold">
                      <p:stCondLst>
                        <p:cond delay="indefinite"/>
                      </p:stCondLst>
                      <p:childTnLst>
                        <p:par>
                          <p:cTn id="50" fill="hold">
                            <p:stCondLst>
                              <p:cond delay="0"/>
                            </p:stCondLst>
                            <p:childTnLst>
                              <p:par>
                                <p:cTn id="51" presetID="35" presetClass="entr" presetSubtype="0" fill="hold" nodeType="clickEffect">
                                  <p:stCondLst>
                                    <p:cond delay="0"/>
                                  </p:stCondLst>
                                  <p:childTnLst>
                                    <p:set>
                                      <p:cBhvr>
                                        <p:cTn id="52" dur="1" fill="hold">
                                          <p:stCondLst>
                                            <p:cond delay="0"/>
                                          </p:stCondLst>
                                        </p:cTn>
                                        <p:tgtEl>
                                          <p:spTgt spid="4">
                                            <p:txEl>
                                              <p:pRg st="5" end="5"/>
                                            </p:txEl>
                                          </p:spTgt>
                                        </p:tgtEl>
                                        <p:attrNameLst>
                                          <p:attrName>style.visibility</p:attrName>
                                        </p:attrNameLst>
                                      </p:cBhvr>
                                      <p:to>
                                        <p:strVal val="visible"/>
                                      </p:to>
                                    </p:set>
                                    <p:animEffect transition="in" filter="fade">
                                      <p:cBhvr>
                                        <p:cTn id="53" dur="2000"/>
                                        <p:tgtEl>
                                          <p:spTgt spid="4">
                                            <p:txEl>
                                              <p:pRg st="5" end="5"/>
                                            </p:txEl>
                                          </p:spTgt>
                                        </p:tgtEl>
                                      </p:cBhvr>
                                    </p:animEffect>
                                    <p:anim calcmode="lin" valueType="num">
                                      <p:cBhvr>
                                        <p:cTn id="54" dur="2000" fill="hold"/>
                                        <p:tgtEl>
                                          <p:spTgt spid="4">
                                            <p:txEl>
                                              <p:pRg st="5" end="5"/>
                                            </p:txEl>
                                          </p:spTgt>
                                        </p:tgtEl>
                                        <p:attrNameLst>
                                          <p:attrName>style.rotation</p:attrName>
                                        </p:attrNameLst>
                                      </p:cBhvr>
                                      <p:tavLst>
                                        <p:tav tm="0">
                                          <p:val>
                                            <p:fltVal val="720"/>
                                          </p:val>
                                        </p:tav>
                                        <p:tav tm="100000">
                                          <p:val>
                                            <p:fltVal val="0"/>
                                          </p:val>
                                        </p:tav>
                                      </p:tavLst>
                                    </p:anim>
                                    <p:anim calcmode="lin" valueType="num">
                                      <p:cBhvr>
                                        <p:cTn id="55" dur="2000" fill="hold"/>
                                        <p:tgtEl>
                                          <p:spTgt spid="4">
                                            <p:txEl>
                                              <p:pRg st="5" end="5"/>
                                            </p:txEl>
                                          </p:spTgt>
                                        </p:tgtEl>
                                        <p:attrNameLst>
                                          <p:attrName>ppt_h</p:attrName>
                                        </p:attrNameLst>
                                      </p:cBhvr>
                                      <p:tavLst>
                                        <p:tav tm="0">
                                          <p:val>
                                            <p:fltVal val="0"/>
                                          </p:val>
                                        </p:tav>
                                        <p:tav tm="100000">
                                          <p:val>
                                            <p:strVal val="#ppt_h"/>
                                          </p:val>
                                        </p:tav>
                                      </p:tavLst>
                                    </p:anim>
                                    <p:anim calcmode="lin" valueType="num">
                                      <p:cBhvr>
                                        <p:cTn id="56" dur="2000" fill="hold"/>
                                        <p:tgtEl>
                                          <p:spTgt spid="4">
                                            <p:txEl>
                                              <p:pRg st="5" end="5"/>
                                            </p:txEl>
                                          </p:spTgt>
                                        </p:tgtEl>
                                        <p:attrNameLst>
                                          <p:attrName>ppt_w</p:attrName>
                                        </p:attrNameLst>
                                      </p:cBhvr>
                                      <p:tavLst>
                                        <p:tav tm="0">
                                          <p:val>
                                            <p:fltVal val="0"/>
                                          </p:val>
                                        </p:tav>
                                        <p:tav tm="100000">
                                          <p:val>
                                            <p:strVal val="#ppt_w"/>
                                          </p:val>
                                        </p:tav>
                                      </p:tavLst>
                                    </p:anim>
                                  </p:childTnLst>
                                </p:cTn>
                              </p:par>
                            </p:childTnLst>
                          </p:cTn>
                        </p:par>
                      </p:childTnLst>
                    </p:cTn>
                  </p:par>
                  <p:par>
                    <p:cTn id="57" fill="hold">
                      <p:stCondLst>
                        <p:cond delay="indefinite"/>
                      </p:stCondLst>
                      <p:childTnLst>
                        <p:par>
                          <p:cTn id="58" fill="hold">
                            <p:stCondLst>
                              <p:cond delay="0"/>
                            </p:stCondLst>
                            <p:childTnLst>
                              <p:par>
                                <p:cTn id="59" presetID="43" presetClass="entr" presetSubtype="0" fill="hold" grpId="0" nodeType="clickEffect">
                                  <p:stCondLst>
                                    <p:cond delay="0"/>
                                  </p:stCondLst>
                                  <p:childTnLst>
                                    <p:set>
                                      <p:cBhvr>
                                        <p:cTn id="60" dur="1" fill="hold">
                                          <p:stCondLst>
                                            <p:cond delay="0"/>
                                          </p:stCondLst>
                                        </p:cTn>
                                        <p:tgtEl>
                                          <p:spTgt spid="7"/>
                                        </p:tgtEl>
                                        <p:attrNameLst>
                                          <p:attrName>style.visibility</p:attrName>
                                        </p:attrNameLst>
                                      </p:cBhvr>
                                      <p:to>
                                        <p:strVal val="visible"/>
                                      </p:to>
                                    </p:set>
                                    <p:animEffect transition="in" filter="fade">
                                      <p:cBhvr>
                                        <p:cTn id="61" dur="100"/>
                                        <p:tgtEl>
                                          <p:spTgt spid="7"/>
                                        </p:tgtEl>
                                      </p:cBhvr>
                                    </p:animEffect>
                                    <p:anim calcmode="lin" valueType="num">
                                      <p:cBhvr>
                                        <p:cTn id="62" dur="400" fill="hold"/>
                                        <p:tgtEl>
                                          <p:spTgt spid="7"/>
                                        </p:tgtEl>
                                        <p:attrNameLst>
                                          <p:attrName>ppt_x</p:attrName>
                                        </p:attrNameLst>
                                      </p:cBhvr>
                                      <p:tavLst>
                                        <p:tav tm="0">
                                          <p:val>
                                            <p:strVal val="#ppt_x"/>
                                          </p:val>
                                        </p:tav>
                                        <p:tav tm="100000">
                                          <p:val>
                                            <p:strVal val="#ppt_x"/>
                                          </p:val>
                                        </p:tav>
                                      </p:tavLst>
                                    </p:anim>
                                    <p:anim calcmode="lin" valueType="num">
                                      <p:cBhvr>
                                        <p:cTn id="63" dur="400" fill="hold"/>
                                        <p:tgtEl>
                                          <p:spTgt spid="7"/>
                                        </p:tgtEl>
                                        <p:attrNameLst>
                                          <p:attrName>ppt_y</p:attrName>
                                        </p:attrNameLst>
                                      </p:cBhvr>
                                      <p:tavLst>
                                        <p:tav tm="0">
                                          <p:val>
                                            <p:strVal val="#ppt_y+0.31"/>
                                          </p:val>
                                        </p:tav>
                                        <p:tav tm="100000">
                                          <p:val>
                                            <p:strVal val="#ppt_y+0.31"/>
                                          </p:val>
                                        </p:tav>
                                      </p:tavLst>
                                    </p:anim>
                                    <p:anim calcmode="lin" valueType="num">
                                      <p:cBhvr>
                                        <p:cTn id="64" dur="600" decel="50000" fill="hold">
                                          <p:stCondLst>
                                            <p:cond delay="400"/>
                                          </p:stCondLst>
                                        </p:cTn>
                                        <p:tgtEl>
                                          <p:spTgt spid="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65" dur="600" decel="50000" fill="hold">
                                          <p:stCondLst>
                                            <p:cond delay="400"/>
                                          </p:stCondLst>
                                        </p:cTn>
                                        <p:tgtEl>
                                          <p:spTgt spid="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18" presetClass="entr" presetSubtype="12" fill="hold" nodeType="clickEffect">
                                  <p:stCondLst>
                                    <p:cond delay="0"/>
                                  </p:stCondLst>
                                  <p:childTnLst>
                                    <p:set>
                                      <p:cBhvr>
                                        <p:cTn id="69" dur="1" fill="hold">
                                          <p:stCondLst>
                                            <p:cond delay="0"/>
                                          </p:stCondLst>
                                        </p:cTn>
                                        <p:tgtEl>
                                          <p:spTgt spid="4">
                                            <p:txEl>
                                              <p:pRg st="7" end="7"/>
                                            </p:txEl>
                                          </p:spTgt>
                                        </p:tgtEl>
                                        <p:attrNameLst>
                                          <p:attrName>style.visibility</p:attrName>
                                        </p:attrNameLst>
                                      </p:cBhvr>
                                      <p:to>
                                        <p:strVal val="visible"/>
                                      </p:to>
                                    </p:set>
                                    <p:animEffect transition="in" filter="strips(downLeft)">
                                      <p:cBhvr>
                                        <p:cTn id="70" dur="500"/>
                                        <p:tgtEl>
                                          <p:spTgt spid="4">
                                            <p:txEl>
                                              <p:pRg st="7" end="7"/>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18" presetClass="entr" presetSubtype="12" fill="hold" grpId="0" nodeType="clickEffect">
                                  <p:stCondLst>
                                    <p:cond delay="0"/>
                                  </p:stCondLst>
                                  <p:childTnLst>
                                    <p:set>
                                      <p:cBhvr>
                                        <p:cTn id="74" dur="1" fill="hold">
                                          <p:stCondLst>
                                            <p:cond delay="0"/>
                                          </p:stCondLst>
                                        </p:cTn>
                                        <p:tgtEl>
                                          <p:spTgt spid="8"/>
                                        </p:tgtEl>
                                        <p:attrNameLst>
                                          <p:attrName>style.visibility</p:attrName>
                                        </p:attrNameLst>
                                      </p:cBhvr>
                                      <p:to>
                                        <p:strVal val="visible"/>
                                      </p:to>
                                    </p:set>
                                    <p:animEffect transition="in" filter="strips(downLeft)">
                                      <p:cBhvr>
                                        <p:cTn id="7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uiExpand="1" build="p"/>
      <p:bldP spid="5" grpId="0" animBg="1"/>
      <p:bldP spid="6" grpId="0" animBg="1"/>
      <p:bldP spid="7" grpId="0" animBg="1"/>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172200"/>
          </a:xfrm>
        </p:spPr>
        <p:txBody>
          <a:bodyPr>
            <a:normAutofit fontScale="90000"/>
          </a:bodyPr>
          <a:lstStyle/>
          <a:p>
            <a:pPr algn="l"/>
            <a:r>
              <a:rPr lang="bn-BD" sz="4900" dirty="0" smtClean="0">
                <a:latin typeface="NikoshBAN" pitchFamily="2" charset="0"/>
                <a:cs typeface="NikoshBAN" pitchFamily="2" charset="0"/>
              </a:rPr>
              <a:t>        </a:t>
            </a:r>
            <a:r>
              <a:rPr lang="bn-BD" sz="3100" dirty="0" smtClean="0">
                <a:solidFill>
                  <a:schemeClr val="tx2"/>
                </a:solidFill>
                <a:latin typeface="NikoshBAN" panose="02000000000000000000" pitchFamily="2" charset="0"/>
                <a:cs typeface="NikoshBAN" panose="02000000000000000000" pitchFamily="2" charset="0"/>
              </a:rPr>
              <a:t>বাড়ীর কাজ</a:t>
            </a:r>
            <a:br>
              <a:rPr lang="bn-BD" sz="3100" dirty="0" smtClean="0">
                <a:solidFill>
                  <a:schemeClr val="tx2"/>
                </a:solidFill>
                <a:latin typeface="NikoshBAN" panose="02000000000000000000" pitchFamily="2" charset="0"/>
                <a:cs typeface="NikoshBAN" panose="02000000000000000000" pitchFamily="2" charset="0"/>
              </a:rPr>
            </a:br>
            <a:r>
              <a:rPr lang="bn-BD" sz="3100" dirty="0" smtClean="0">
                <a:solidFill>
                  <a:schemeClr val="accent6">
                    <a:lumMod val="50000"/>
                  </a:schemeClr>
                </a:solidFill>
                <a:latin typeface="NikoshBAN" pitchFamily="2" charset="0"/>
                <a:cs typeface="NikoshBAN" pitchFamily="2" charset="0"/>
              </a:rPr>
              <a:t>অনুচ্ছেদটি পড়ে নিচের প্রশ্ন গুলোর উত্তর দাওঃ  </a:t>
            </a:r>
            <a:r>
              <a:rPr lang="bn-BD" sz="3100" dirty="0" smtClean="0">
                <a:latin typeface="NikoshBAN" pitchFamily="2" charset="0"/>
                <a:cs typeface="NikoshBAN" pitchFamily="2" charset="0"/>
              </a:rPr>
              <a:t/>
            </a:r>
            <a:br>
              <a:rPr lang="bn-BD" sz="3100" dirty="0" smtClean="0">
                <a:latin typeface="NikoshBAN" pitchFamily="2" charset="0"/>
                <a:cs typeface="NikoshBAN" pitchFamily="2" charset="0"/>
              </a:rPr>
            </a:br>
            <a:r>
              <a:rPr lang="bn-BD" sz="3100" dirty="0" smtClean="0">
                <a:solidFill>
                  <a:schemeClr val="tx1">
                    <a:lumMod val="85000"/>
                    <a:lumOff val="15000"/>
                  </a:schemeClr>
                </a:solidFill>
                <a:latin typeface="NikoshBAN" pitchFamily="2" charset="0"/>
                <a:cs typeface="NikoshBAN" pitchFamily="2" charset="0"/>
              </a:rPr>
              <a:t>১২ রবিউল আওয়াল সিরাত্তুন্নবী (সাঃ) উপলক্ষে ঈমাম সাহেব বললেন, রাছুল(সাঃ)এমন সময় এসেছিলেন যখন আরব সমাজে যুলুম,অত্যাচার,মারামারি,খুন,হত্ত্যা,ইত্যাদী চলছিল। এতিমদের পাশে কেউ ছিলনা। এই সময রাছুল (সাঃ)যুবক দের নিযে একটি হিলফ উল ফুজুল গঠন করেন।</a:t>
            </a:r>
            <a:br>
              <a:rPr lang="bn-BD" sz="3100" dirty="0" smtClean="0">
                <a:solidFill>
                  <a:schemeClr val="tx1">
                    <a:lumMod val="85000"/>
                    <a:lumOff val="15000"/>
                  </a:schemeClr>
                </a:solidFill>
                <a:latin typeface="NikoshBAN" pitchFamily="2" charset="0"/>
                <a:cs typeface="NikoshBAN" pitchFamily="2" charset="0"/>
              </a:rPr>
            </a:br>
            <a:r>
              <a:rPr lang="bn-BD" sz="3100" dirty="0" smtClean="0">
                <a:latin typeface="NikoshBAN" pitchFamily="2" charset="0"/>
                <a:cs typeface="NikoshBAN" pitchFamily="2" charset="0"/>
              </a:rPr>
              <a:t> </a:t>
            </a:r>
            <a:br>
              <a:rPr lang="bn-BD" sz="3100" dirty="0" smtClean="0">
                <a:latin typeface="NikoshBAN" pitchFamily="2" charset="0"/>
                <a:cs typeface="NikoshBAN" pitchFamily="2" charset="0"/>
              </a:rPr>
            </a:br>
            <a:r>
              <a:rPr lang="bn-BD" sz="3100" dirty="0" smtClean="0">
                <a:latin typeface="NikoshBAN" pitchFamily="2" charset="0"/>
                <a:cs typeface="NikoshBAN" pitchFamily="2" charset="0"/>
              </a:rPr>
              <a:t> </a:t>
            </a:r>
            <a:br>
              <a:rPr lang="bn-BD" sz="3100" dirty="0" smtClean="0">
                <a:latin typeface="NikoshBAN" pitchFamily="2" charset="0"/>
                <a:cs typeface="NikoshBAN" pitchFamily="2" charset="0"/>
              </a:rPr>
            </a:br>
            <a:r>
              <a:rPr lang="bn-BD" sz="3100" dirty="0">
                <a:latin typeface="NikoshBAN" pitchFamily="2" charset="0"/>
                <a:cs typeface="NikoshBAN" pitchFamily="2" charset="0"/>
              </a:rPr>
              <a:t> </a:t>
            </a:r>
            <a:r>
              <a:rPr lang="bn-BD" sz="3100" dirty="0" smtClean="0">
                <a:solidFill>
                  <a:schemeClr val="accent6">
                    <a:lumMod val="50000"/>
                  </a:schemeClr>
                </a:solidFill>
                <a:latin typeface="NikoshBAN" pitchFamily="2" charset="0"/>
                <a:cs typeface="NikoshBAN" pitchFamily="2" charset="0"/>
              </a:rPr>
              <a:t>(ক)কোরানের বাণী কোন সুরার অনুবাদ?</a:t>
            </a:r>
            <a:br>
              <a:rPr lang="bn-BD" sz="3100" dirty="0" smtClean="0">
                <a:solidFill>
                  <a:schemeClr val="accent6">
                    <a:lumMod val="50000"/>
                  </a:schemeClr>
                </a:solidFill>
                <a:latin typeface="NikoshBAN" pitchFamily="2" charset="0"/>
                <a:cs typeface="NikoshBAN" pitchFamily="2" charset="0"/>
              </a:rPr>
            </a:br>
            <a:r>
              <a:rPr lang="bn-BD" sz="3100" dirty="0" smtClean="0">
                <a:solidFill>
                  <a:schemeClr val="accent6">
                    <a:lumMod val="50000"/>
                  </a:schemeClr>
                </a:solidFill>
                <a:latin typeface="NikoshBAN" pitchFamily="2" charset="0"/>
                <a:cs typeface="NikoshBAN" pitchFamily="2" charset="0"/>
              </a:rPr>
              <a:t> (খ)কোন পটভুমি এই সুরা নাজিল হয?</a:t>
            </a:r>
            <a:br>
              <a:rPr lang="bn-BD" sz="3100" dirty="0" smtClean="0">
                <a:solidFill>
                  <a:schemeClr val="accent6">
                    <a:lumMod val="50000"/>
                  </a:schemeClr>
                </a:solidFill>
                <a:latin typeface="NikoshBAN" pitchFamily="2" charset="0"/>
                <a:cs typeface="NikoshBAN" pitchFamily="2" charset="0"/>
              </a:rPr>
            </a:br>
            <a:r>
              <a:rPr lang="bn-BD" sz="3100" dirty="0" smtClean="0">
                <a:solidFill>
                  <a:schemeClr val="accent6">
                    <a:lumMod val="50000"/>
                  </a:schemeClr>
                </a:solidFill>
                <a:latin typeface="NikoshBAN" pitchFamily="2" charset="0"/>
                <a:cs typeface="NikoshBAN" pitchFamily="2" charset="0"/>
              </a:rPr>
              <a:t> (গ)অসহায় যাবে আসিলি জগতে</a:t>
            </a:r>
            <a:br>
              <a:rPr lang="bn-BD" sz="3100" dirty="0" smtClean="0">
                <a:solidFill>
                  <a:schemeClr val="accent6">
                    <a:lumMod val="50000"/>
                  </a:schemeClr>
                </a:solidFill>
                <a:latin typeface="NikoshBAN" pitchFamily="2" charset="0"/>
                <a:cs typeface="NikoshBAN" pitchFamily="2" charset="0"/>
              </a:rPr>
            </a:br>
            <a:r>
              <a:rPr lang="bn-BD" sz="3100" dirty="0" smtClean="0">
                <a:solidFill>
                  <a:schemeClr val="accent6">
                    <a:lumMod val="50000"/>
                  </a:schemeClr>
                </a:solidFill>
                <a:latin typeface="NikoshBAN" pitchFamily="2" charset="0"/>
                <a:cs typeface="NikoshBAN" pitchFamily="2" charset="0"/>
              </a:rPr>
              <a:t>    তিনি দিযেছেন ঠাই—উদ্দিপকের আলোকে এ উক্তি সাদূশ্য দেখাও</a:t>
            </a:r>
            <a:br>
              <a:rPr lang="bn-BD" sz="3100" dirty="0" smtClean="0">
                <a:solidFill>
                  <a:schemeClr val="accent6">
                    <a:lumMod val="50000"/>
                  </a:schemeClr>
                </a:solidFill>
                <a:latin typeface="NikoshBAN" pitchFamily="2" charset="0"/>
                <a:cs typeface="NikoshBAN" pitchFamily="2" charset="0"/>
              </a:rPr>
            </a:br>
            <a:r>
              <a:rPr lang="bn-BD" sz="3100" dirty="0" smtClean="0">
                <a:solidFill>
                  <a:schemeClr val="accent6">
                    <a:lumMod val="50000"/>
                  </a:schemeClr>
                </a:solidFill>
                <a:latin typeface="NikoshBAN" pitchFamily="2" charset="0"/>
                <a:cs typeface="NikoshBAN" pitchFamily="2" charset="0"/>
              </a:rPr>
              <a:t> (ঘ)ঈমাম সাহেবের কথাগুলো কোরানের বাণী কবিতার মূল বক্তবের         </a:t>
            </a:r>
            <a:br>
              <a:rPr lang="bn-BD" sz="3100" dirty="0" smtClean="0">
                <a:solidFill>
                  <a:schemeClr val="accent6">
                    <a:lumMod val="50000"/>
                  </a:schemeClr>
                </a:solidFill>
                <a:latin typeface="NikoshBAN" pitchFamily="2" charset="0"/>
                <a:cs typeface="NikoshBAN" pitchFamily="2" charset="0"/>
              </a:rPr>
            </a:br>
            <a:r>
              <a:rPr lang="bn-BD" sz="3100" dirty="0">
                <a:solidFill>
                  <a:schemeClr val="accent6">
                    <a:lumMod val="50000"/>
                  </a:schemeClr>
                </a:solidFill>
                <a:latin typeface="NikoshBAN" pitchFamily="2" charset="0"/>
                <a:cs typeface="NikoshBAN" pitchFamily="2" charset="0"/>
              </a:rPr>
              <a:t> </a:t>
            </a:r>
            <a:r>
              <a:rPr lang="bn-BD" sz="3100" dirty="0" smtClean="0">
                <a:solidFill>
                  <a:schemeClr val="accent6">
                    <a:lumMod val="50000"/>
                  </a:schemeClr>
                </a:solidFill>
                <a:latin typeface="NikoshBAN" pitchFamily="2" charset="0"/>
                <a:cs typeface="NikoshBAN" pitchFamily="2" charset="0"/>
              </a:rPr>
              <a:t>  সাথে মিলে যায়-বিশ্লেষন কর।</a:t>
            </a:r>
            <a:br>
              <a:rPr lang="bn-BD" sz="3100" dirty="0" smtClean="0">
                <a:solidFill>
                  <a:schemeClr val="accent6">
                    <a:lumMod val="50000"/>
                  </a:schemeClr>
                </a:solidFill>
                <a:latin typeface="NikoshBAN" pitchFamily="2" charset="0"/>
                <a:cs typeface="NikoshBAN" pitchFamily="2" charset="0"/>
              </a:rPr>
            </a:br>
            <a:r>
              <a:rPr lang="bn-BD" sz="2200" dirty="0" smtClean="0">
                <a:latin typeface="NikoshBAN" pitchFamily="2" charset="0"/>
                <a:cs typeface="NikoshBAN" pitchFamily="2" charset="0"/>
              </a:rPr>
              <a:t/>
            </a:r>
            <a:br>
              <a:rPr lang="bn-BD" sz="2200" dirty="0" smtClean="0">
                <a:latin typeface="NikoshBAN" pitchFamily="2" charset="0"/>
                <a:cs typeface="NikoshBAN" pitchFamily="2" charset="0"/>
              </a:rPr>
            </a:br>
            <a:r>
              <a:rPr lang="bn-BD" sz="2200" dirty="0">
                <a:latin typeface="NikoshBAN" pitchFamily="2" charset="0"/>
                <a:cs typeface="NikoshBAN" pitchFamily="2" charset="0"/>
              </a:rPr>
              <a:t> </a:t>
            </a:r>
            <a:r>
              <a:rPr lang="bn-BD" sz="2200" dirty="0" smtClean="0">
                <a:latin typeface="NikoshBAN" pitchFamily="2" charset="0"/>
                <a:cs typeface="NikoshBAN" pitchFamily="2" charset="0"/>
              </a:rPr>
              <a:t> </a:t>
            </a:r>
            <a:endParaRPr lang="bn-BD" sz="5400" dirty="0">
              <a:latin typeface="NikoshBAN" pitchFamily="2" charset="0"/>
              <a:cs typeface="NikoshBAN" pitchFamily="2" charset="0"/>
            </a:endParaRPr>
          </a:p>
        </p:txBody>
      </p:sp>
    </p:spTree>
    <p:extLst>
      <p:ext uri="{BB962C8B-B14F-4D97-AF65-F5344CB8AC3E}">
        <p14:creationId xmlns:p14="http://schemas.microsoft.com/office/powerpoint/2010/main" val="748161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447800"/>
          </a:xfrm>
        </p:spPr>
        <p:txBody>
          <a:bodyPr>
            <a:noAutofit/>
          </a:bodyPr>
          <a:lstStyle/>
          <a:p>
            <a:r>
              <a:rPr lang="bn-BD" sz="9600" dirty="0" smtClean="0">
                <a:latin typeface="NikoshBAN" pitchFamily="2" charset="0"/>
                <a:cs typeface="NikoshBAN" pitchFamily="2" charset="0"/>
              </a:rPr>
              <a:t>সকলকে ধন্যবাদ</a:t>
            </a:r>
            <a:endParaRPr lang="bn-BD" sz="9600" dirty="0">
              <a:latin typeface="NikoshBAN" pitchFamily="2" charset="0"/>
              <a:cs typeface="NikoshBAN" pitchFamily="2" charset="0"/>
            </a:endParaRP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8600" y="1600200"/>
            <a:ext cx="8686799" cy="495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descr="G:\Rimon image\giphy.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524000"/>
            <a:ext cx="8839200" cy="5105400"/>
          </a:xfrm>
          <a:prstGeom prst="rect">
            <a:avLst/>
          </a:prstGeom>
          <a:noFill/>
          <a:extLst/>
        </p:spPr>
      </p:pic>
    </p:spTree>
    <p:extLst>
      <p:ext uri="{BB962C8B-B14F-4D97-AF65-F5344CB8AC3E}">
        <p14:creationId xmlns:p14="http://schemas.microsoft.com/office/powerpoint/2010/main" val="21471046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8832"/>
            <a:ext cx="4953000" cy="1600200"/>
          </a:xfrm>
          <a:blipFill>
            <a:blip r:embed="rId2"/>
            <a:tile tx="0" ty="0" sx="100000" sy="100000" flip="none" algn="tl"/>
          </a:blipFill>
        </p:spPr>
        <p:txBody>
          <a:bodyPr>
            <a:noAutofit/>
          </a:bodyPr>
          <a:lstStyle/>
          <a:p>
            <a:r>
              <a:rPr lang="bn-BD" sz="8000" dirty="0" smtClean="0"/>
              <a:t> </a:t>
            </a:r>
            <a:r>
              <a:rPr lang="bn-BD" sz="8000" b="1" dirty="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NikoshBAN" panose="02000000000000000000" pitchFamily="2" charset="0"/>
                <a:cs typeface="NikoshBAN" panose="02000000000000000000" pitchFamily="2" charset="0"/>
              </a:rPr>
              <a:t>পরিচিতি</a:t>
            </a:r>
            <a:endParaRPr lang="bn-BD" sz="8000" dirty="0">
              <a:latin typeface="NikoshBAN" panose="02000000000000000000" pitchFamily="2" charset="0"/>
              <a:cs typeface="NikoshBAN" panose="02000000000000000000" pitchFamily="2" charset="0"/>
            </a:endParaRPr>
          </a:p>
        </p:txBody>
      </p:sp>
      <p:sp>
        <p:nvSpPr>
          <p:cNvPr id="4" name="Content Placeholder 3"/>
          <p:cNvSpPr>
            <a:spLocks noGrp="1"/>
          </p:cNvSpPr>
          <p:nvPr>
            <p:ph sz="half" idx="2"/>
          </p:nvPr>
        </p:nvSpPr>
        <p:spPr>
          <a:xfrm>
            <a:off x="5234866" y="2731769"/>
            <a:ext cx="3886200" cy="3695699"/>
          </a:xfrm>
          <a:solidFill>
            <a:srgbClr val="92D050"/>
          </a:solidFill>
          <a:ln w="76200">
            <a:solidFill>
              <a:schemeClr val="tx1"/>
            </a:solidFill>
          </a:ln>
        </p:spPr>
        <p:txBody>
          <a:bodyPr>
            <a:normAutofit fontScale="85000" lnSpcReduction="20000"/>
          </a:bodyPr>
          <a:lstStyle/>
          <a:p>
            <a:pPr marL="0" indent="0" algn="ctr">
              <a:buNone/>
            </a:pPr>
            <a:endParaRPr lang="bn-BD" dirty="0"/>
          </a:p>
          <a:p>
            <a:pPr marL="0" indent="0" algn="ctr">
              <a:buNone/>
            </a:pPr>
            <a:r>
              <a:rPr lang="bn-BD" sz="4800" dirty="0" smtClean="0">
                <a:solidFill>
                  <a:schemeClr val="accent6">
                    <a:lumMod val="50000"/>
                  </a:schemeClr>
                </a:solidFill>
                <a:latin typeface="NikoshBAN" pitchFamily="2" charset="0"/>
                <a:cs typeface="NikoshBAN" pitchFamily="2" charset="0"/>
              </a:rPr>
              <a:t>পাঠ</a:t>
            </a:r>
          </a:p>
          <a:p>
            <a:pPr marL="0" indent="0" algn="ctr">
              <a:buNone/>
            </a:pPr>
            <a:r>
              <a:rPr lang="bn-BD" sz="3500" dirty="0" smtClean="0">
                <a:solidFill>
                  <a:schemeClr val="tx2"/>
                </a:solidFill>
                <a:latin typeface="NikoshBAN" panose="02000000000000000000" pitchFamily="2" charset="0"/>
                <a:cs typeface="NikoshBAN" panose="02000000000000000000" pitchFamily="2" charset="0"/>
              </a:rPr>
              <a:t>বিষয়ঃ বাংলা ১ম</a:t>
            </a:r>
          </a:p>
          <a:p>
            <a:pPr marL="0" indent="0" algn="ctr">
              <a:buNone/>
            </a:pPr>
            <a:r>
              <a:rPr lang="bn-BD" sz="3500" dirty="0" smtClean="0">
                <a:solidFill>
                  <a:schemeClr val="tx2"/>
                </a:solidFill>
                <a:latin typeface="NikoshBAN" panose="02000000000000000000" pitchFamily="2" charset="0"/>
                <a:cs typeface="NikoshBAN" panose="02000000000000000000" pitchFamily="2" charset="0"/>
              </a:rPr>
              <a:t>শ্রেণীঃ ৭ম</a:t>
            </a:r>
            <a:endParaRPr lang="en-US" sz="3000" dirty="0" smtClean="0">
              <a:solidFill>
                <a:schemeClr val="tx2"/>
              </a:solidFill>
              <a:latin typeface="NikoshBAN" pitchFamily="2" charset="0"/>
              <a:cs typeface="NikoshBAN" pitchFamily="2" charset="0"/>
            </a:endParaRPr>
          </a:p>
          <a:p>
            <a:pPr marL="0" indent="0" algn="ctr">
              <a:buNone/>
            </a:pPr>
            <a:r>
              <a:rPr lang="bn-BD" sz="3000" dirty="0" smtClean="0">
                <a:solidFill>
                  <a:schemeClr val="tx2"/>
                </a:solidFill>
                <a:latin typeface="NikoshBAN" pitchFamily="2" charset="0"/>
                <a:cs typeface="NikoshBAN" pitchFamily="2" charset="0"/>
              </a:rPr>
              <a:t>পাঠ শিরোনামঃকোরানের বানী</a:t>
            </a:r>
          </a:p>
          <a:p>
            <a:pPr marL="0" indent="0" algn="ctr">
              <a:buNone/>
            </a:pPr>
            <a:r>
              <a:rPr lang="bn-BD" sz="3000" dirty="0" smtClean="0">
                <a:solidFill>
                  <a:schemeClr val="tx2"/>
                </a:solidFill>
                <a:latin typeface="NikoshBAN" pitchFamily="2" charset="0"/>
                <a:cs typeface="NikoshBAN" pitchFamily="2" charset="0"/>
              </a:rPr>
              <a:t>সময়ঃ ৫০মিঃ</a:t>
            </a:r>
          </a:p>
          <a:p>
            <a:pPr marL="0" indent="0" algn="ctr">
              <a:buNone/>
            </a:pPr>
            <a:r>
              <a:rPr lang="bn-BD" sz="3000" dirty="0" smtClean="0">
                <a:solidFill>
                  <a:schemeClr val="tx2"/>
                </a:solidFill>
                <a:latin typeface="NikoshBAN" pitchFamily="2" charset="0"/>
                <a:cs typeface="NikoshBAN" pitchFamily="2" charset="0"/>
              </a:rPr>
              <a:t>তারিখঃ ২৬/০</a:t>
            </a:r>
            <a:r>
              <a:rPr lang="bn-IN" sz="3000" dirty="0" smtClean="0">
                <a:solidFill>
                  <a:schemeClr val="tx2"/>
                </a:solidFill>
                <a:latin typeface="NikoshBAN" pitchFamily="2" charset="0"/>
                <a:cs typeface="NikoshBAN" pitchFamily="2" charset="0"/>
              </a:rPr>
              <a:t>২</a:t>
            </a:r>
            <a:r>
              <a:rPr lang="bn-BD" sz="3000" dirty="0" smtClean="0">
                <a:solidFill>
                  <a:schemeClr val="tx2"/>
                </a:solidFill>
                <a:latin typeface="NikoshBAN" pitchFamily="2" charset="0"/>
                <a:cs typeface="NikoshBAN" pitchFamily="2" charset="0"/>
              </a:rPr>
              <a:t>/</a:t>
            </a:r>
            <a:r>
              <a:rPr lang="bn-IN" sz="3000" dirty="0" smtClean="0">
                <a:solidFill>
                  <a:schemeClr val="tx2"/>
                </a:solidFill>
                <a:latin typeface="NikoshBAN" pitchFamily="2" charset="0"/>
                <a:cs typeface="NikoshBAN" pitchFamily="2" charset="0"/>
              </a:rPr>
              <a:t>২০</a:t>
            </a:r>
            <a:r>
              <a:rPr lang="bn-BD" sz="3000" dirty="0" smtClean="0">
                <a:solidFill>
                  <a:schemeClr val="tx2"/>
                </a:solidFill>
                <a:latin typeface="NikoshBAN" pitchFamily="2" charset="0"/>
                <a:cs typeface="NikoshBAN" pitchFamily="2" charset="0"/>
              </a:rPr>
              <a:t>১</a:t>
            </a:r>
            <a:r>
              <a:rPr lang="bn-IN" sz="3000" dirty="0" smtClean="0">
                <a:solidFill>
                  <a:schemeClr val="tx2"/>
                </a:solidFill>
                <a:latin typeface="NikoshBAN" pitchFamily="2" charset="0"/>
                <a:cs typeface="NikoshBAN" pitchFamily="2" charset="0"/>
              </a:rPr>
              <a:t>৯</a:t>
            </a:r>
            <a:endParaRPr lang="bn-BD" sz="3000" dirty="0">
              <a:solidFill>
                <a:schemeClr val="tx2"/>
              </a:solidFill>
              <a:latin typeface="NikoshBAN" pitchFamily="2" charset="0"/>
              <a:cs typeface="NikoshBAN" pitchFamily="2" charset="0"/>
            </a:endParaRPr>
          </a:p>
        </p:txBody>
      </p:sp>
      <p:sp>
        <p:nvSpPr>
          <p:cNvPr id="5" name="TextBox 1"/>
          <p:cNvSpPr txBox="1">
            <a:spLocks noGrp="1"/>
          </p:cNvSpPr>
          <p:nvPr/>
        </p:nvSpPr>
        <p:spPr bwMode="auto">
          <a:xfrm>
            <a:off x="0" y="2717570"/>
            <a:ext cx="4976020" cy="3724096"/>
          </a:xfrm>
          <a:prstGeom prst="rect">
            <a:avLst/>
          </a:prstGeom>
          <a:solidFill>
            <a:srgbClr val="FFC000"/>
          </a:solidFill>
          <a:ln w="76200">
            <a:solidFill>
              <a:schemeClr val="tx1"/>
            </a:solidFill>
            <a:miter lim="800000"/>
            <a:headEnd/>
            <a:tailEnd/>
          </a:ln>
        </p:spPr>
        <p:txBody>
          <a:bodyPr wrap="square" anchor="ctr">
            <a:spAutoFit/>
          </a:bodyPr>
          <a:ls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eaLnBrk="1" hangingPunct="1">
              <a:spcBef>
                <a:spcPct val="0"/>
              </a:spcBef>
              <a:buFontTx/>
              <a:buNone/>
            </a:pPr>
            <a:r>
              <a:rPr lang="bn-IN" altLang="en-US" sz="4000" dirty="0">
                <a:solidFill>
                  <a:srgbClr val="FF0000"/>
                </a:solidFill>
                <a:latin typeface="NikoshBAN" pitchFamily="2" charset="0"/>
                <a:cs typeface="NikoshBAN" pitchFamily="2" charset="0"/>
              </a:rPr>
              <a:t>শিক্ষক </a:t>
            </a:r>
            <a:r>
              <a:rPr lang="bn-IN" altLang="en-US" sz="4000" dirty="0" smtClean="0">
                <a:solidFill>
                  <a:srgbClr val="FF0000"/>
                </a:solidFill>
                <a:latin typeface="NikoshBAN" pitchFamily="2" charset="0"/>
                <a:cs typeface="NikoshBAN" pitchFamily="2" charset="0"/>
              </a:rPr>
              <a:t>পরিচিতি</a:t>
            </a:r>
            <a:endParaRPr lang="bn-IN" altLang="en-US" sz="4000" dirty="0">
              <a:solidFill>
                <a:srgbClr val="FF0000"/>
              </a:solidFill>
              <a:latin typeface="NikoshBAN" pitchFamily="2" charset="0"/>
              <a:cs typeface="NikoshBAN" pitchFamily="2" charset="0"/>
            </a:endParaRPr>
          </a:p>
          <a:p>
            <a:pPr algn="ctr" eaLnBrk="1" hangingPunct="1">
              <a:spcBef>
                <a:spcPct val="0"/>
              </a:spcBef>
              <a:buFontTx/>
              <a:buNone/>
            </a:pPr>
            <a:r>
              <a:rPr lang="bn-IN" altLang="en-US" sz="3600" dirty="0" smtClean="0">
                <a:solidFill>
                  <a:srgbClr val="FF0000"/>
                </a:solidFill>
                <a:latin typeface="NikoshBAN" pitchFamily="2" charset="0"/>
                <a:cs typeface="NikoshBAN" pitchFamily="2" charset="0"/>
              </a:rPr>
              <a:t>মো</a:t>
            </a:r>
            <a:r>
              <a:rPr lang="en-US" altLang="en-US" sz="3600" dirty="0" smtClean="0">
                <a:solidFill>
                  <a:srgbClr val="FF0000"/>
                </a:solidFill>
                <a:latin typeface="NikoshBAN" pitchFamily="2" charset="0"/>
                <a:cs typeface="NikoshBAN" pitchFamily="2" charset="0"/>
              </a:rPr>
              <a:t>:</a:t>
            </a:r>
            <a:r>
              <a:rPr lang="bn-IN" altLang="en-US" sz="3600" dirty="0" smtClean="0">
                <a:solidFill>
                  <a:srgbClr val="FF0000"/>
                </a:solidFill>
                <a:latin typeface="NikoshBAN" pitchFamily="2" charset="0"/>
                <a:cs typeface="NikoshBAN" pitchFamily="2" charset="0"/>
              </a:rPr>
              <a:t>আব্দুল মান্নান সর্দার </a:t>
            </a:r>
            <a:endParaRPr lang="en-US" altLang="en-US" sz="3600" dirty="0">
              <a:solidFill>
                <a:srgbClr val="FF0000"/>
              </a:solidFill>
              <a:latin typeface="NikoshBAN" pitchFamily="2" charset="0"/>
              <a:cs typeface="NikoshBAN" pitchFamily="2" charset="0"/>
            </a:endParaRPr>
          </a:p>
          <a:p>
            <a:pPr algn="ctr" eaLnBrk="1" hangingPunct="1">
              <a:spcBef>
                <a:spcPct val="0"/>
              </a:spcBef>
              <a:buFontTx/>
              <a:buNone/>
            </a:pPr>
            <a:r>
              <a:rPr lang="bn-IN" altLang="en-US" sz="4000" dirty="0">
                <a:solidFill>
                  <a:srgbClr val="FF0000"/>
                </a:solidFill>
                <a:latin typeface="NikoshBAN" panose="02000000000000000000" pitchFamily="2" charset="0"/>
                <a:cs typeface="NikoshBAN" panose="02000000000000000000" pitchFamily="2" charset="0"/>
              </a:rPr>
              <a:t>সহকারী </a:t>
            </a:r>
            <a:r>
              <a:rPr lang="bn-IN" altLang="en-US" sz="4000" dirty="0" smtClean="0">
                <a:solidFill>
                  <a:srgbClr val="FF0000"/>
                </a:solidFill>
                <a:latin typeface="NikoshBAN" panose="02000000000000000000" pitchFamily="2" charset="0"/>
                <a:cs typeface="NikoshBAN" panose="02000000000000000000" pitchFamily="2" charset="0"/>
              </a:rPr>
              <a:t>শিক্ষক</a:t>
            </a:r>
          </a:p>
          <a:p>
            <a:pPr algn="ctr" eaLnBrk="1" hangingPunct="1"/>
            <a:r>
              <a:rPr lang="bn-IN" altLang="en-US" sz="4000" dirty="0" smtClean="0">
                <a:solidFill>
                  <a:srgbClr val="FF0000"/>
                </a:solidFill>
                <a:latin typeface="NikoshBAN" panose="02000000000000000000" pitchFamily="2" charset="0"/>
                <a:cs typeface="NikoshBAN" panose="02000000000000000000" pitchFamily="2" charset="0"/>
              </a:rPr>
              <a:t>পীরগাছা বালিকা দাখিল মাদ্রাসা</a:t>
            </a:r>
            <a:r>
              <a:rPr lang="bn-IN" altLang="en-US" sz="4000" dirty="0">
                <a:solidFill>
                  <a:srgbClr val="FF0000"/>
                </a:solidFill>
                <a:latin typeface="NikoshBAN" panose="02000000000000000000" pitchFamily="2" charset="0"/>
                <a:cs typeface="NikoshBAN" panose="02000000000000000000" pitchFamily="2" charset="0"/>
              </a:rPr>
              <a:t> পীরগাছা</a:t>
            </a:r>
            <a:r>
              <a:rPr lang="bn-IN" altLang="en-US" sz="4000" dirty="0" smtClean="0">
                <a:solidFill>
                  <a:srgbClr val="FF0000"/>
                </a:solidFill>
                <a:latin typeface="NikoshBAN" panose="02000000000000000000" pitchFamily="2" charset="0"/>
                <a:cs typeface="NikoshBAN" panose="02000000000000000000" pitchFamily="2" charset="0"/>
              </a:rPr>
              <a:t>,রংপুর।</a:t>
            </a:r>
            <a:endParaRPr lang="en-US" altLang="en-US" sz="4000" dirty="0">
              <a:solidFill>
                <a:srgbClr val="FF0000"/>
              </a:solidFill>
              <a:latin typeface="NikoshBAN" pitchFamily="2" charset="0"/>
              <a:cs typeface="NikoshBAN" pitchFamily="2" charset="0"/>
            </a:endParaRPr>
          </a:p>
        </p:txBody>
      </p:sp>
    </p:spTree>
    <p:extLst>
      <p:ext uri="{BB962C8B-B14F-4D97-AF65-F5344CB8AC3E}">
        <p14:creationId xmlns:p14="http://schemas.microsoft.com/office/powerpoint/2010/main" val="4134168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4">
                                            <p:bg/>
                                          </p:spTgt>
                                        </p:tgtEl>
                                        <p:attrNameLst>
                                          <p:attrName>style.visibility</p:attrName>
                                        </p:attrNameLst>
                                      </p:cBhvr>
                                      <p:to>
                                        <p:strVal val="visible"/>
                                      </p:to>
                                    </p:set>
                                    <p:anim calcmode="lin" valueType="num">
                                      <p:cBhvr additive="base">
                                        <p:cTn id="20" dur="500" fill="hold"/>
                                        <p:tgtEl>
                                          <p:spTgt spid="4">
                                            <p:bg/>
                                          </p:spTgt>
                                        </p:tgtEl>
                                        <p:attrNameLst>
                                          <p:attrName>ppt_x</p:attrName>
                                        </p:attrNameLst>
                                      </p:cBhvr>
                                      <p:tavLst>
                                        <p:tav tm="0">
                                          <p:val>
                                            <p:strVal val="#ppt_x"/>
                                          </p:val>
                                        </p:tav>
                                        <p:tav tm="100000">
                                          <p:val>
                                            <p:strVal val="#ppt_x"/>
                                          </p:val>
                                        </p:tav>
                                      </p:tavLst>
                                    </p:anim>
                                    <p:anim calcmode="lin" valueType="num">
                                      <p:cBhvr additive="base">
                                        <p:cTn id="21" dur="500" fill="hold"/>
                                        <p:tgtEl>
                                          <p:spTgt spid="4">
                                            <p:bg/>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4">
                                            <p:txEl>
                                              <p:pRg st="1" end="1"/>
                                            </p:txEl>
                                          </p:spTgt>
                                        </p:tgtEl>
                                        <p:attrNameLst>
                                          <p:attrName>style.visibility</p:attrName>
                                        </p:attrNameLst>
                                      </p:cBhvr>
                                      <p:to>
                                        <p:strVal val="visible"/>
                                      </p:to>
                                    </p:set>
                                    <p:anim calcmode="lin" valueType="num">
                                      <p:cBhvr additive="base">
                                        <p:cTn id="26"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anim calcmode="lin" valueType="num">
                                      <p:cBhvr additive="base">
                                        <p:cTn id="32"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4">
                                            <p:txEl>
                                              <p:pRg st="3" end="3"/>
                                            </p:txEl>
                                          </p:spTgt>
                                        </p:tgtEl>
                                        <p:attrNameLst>
                                          <p:attrName>style.visibility</p:attrName>
                                        </p:attrNameLst>
                                      </p:cBhvr>
                                      <p:to>
                                        <p:strVal val="visible"/>
                                      </p:to>
                                    </p:set>
                                    <p:anim calcmode="lin" valueType="num">
                                      <p:cBhvr additive="base">
                                        <p:cTn id="38"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4">
                                            <p:txEl>
                                              <p:pRg st="4" end="4"/>
                                            </p:txEl>
                                          </p:spTgt>
                                        </p:tgtEl>
                                        <p:attrNameLst>
                                          <p:attrName>style.visibility</p:attrName>
                                        </p:attrNameLst>
                                      </p:cBhvr>
                                      <p:to>
                                        <p:strVal val="visible"/>
                                      </p:to>
                                    </p:set>
                                    <p:anim calcmode="lin" valueType="num">
                                      <p:cBhvr additive="base">
                                        <p:cTn id="44"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4">
                                            <p:txEl>
                                              <p:pRg st="5" end="5"/>
                                            </p:txEl>
                                          </p:spTgt>
                                        </p:tgtEl>
                                        <p:attrNameLst>
                                          <p:attrName>style.visibility</p:attrName>
                                        </p:attrNameLst>
                                      </p:cBhvr>
                                      <p:to>
                                        <p:strVal val="visible"/>
                                      </p:to>
                                    </p:set>
                                    <p:anim calcmode="lin" valueType="num">
                                      <p:cBhvr additive="base">
                                        <p:cTn id="50"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4">
                                            <p:txEl>
                                              <p:pRg st="6" end="6"/>
                                            </p:txEl>
                                          </p:spTgt>
                                        </p:tgtEl>
                                        <p:attrNameLst>
                                          <p:attrName>style.visibility</p:attrName>
                                        </p:attrNameLst>
                                      </p:cBhvr>
                                      <p:to>
                                        <p:strVal val="visible"/>
                                      </p:to>
                                    </p:set>
                                    <p:anim calcmode="lin" valueType="num">
                                      <p:cBhvr additive="base">
                                        <p:cTn id="56"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build="p"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hohel\Desktop\879293591_180a1d2ad3_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5211" y="795270"/>
            <a:ext cx="6227480" cy="2971799"/>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shohel\Desktop\879293591_180a1d2ad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14445" y="3942008"/>
            <a:ext cx="6419063" cy="25908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410237" y="152400"/>
            <a:ext cx="622748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4000" dirty="0" smtClean="0">
                <a:latin typeface="NikoshBAN" pitchFamily="2" charset="0"/>
                <a:cs typeface="NikoshBAN" panose="02000000000000000000" pitchFamily="2" charset="0"/>
              </a:rPr>
              <a:t>চিত্রে কি দেখতে পাচ্ছ?</a:t>
            </a:r>
            <a:endParaRPr lang="bn-BD" dirty="0">
              <a:latin typeface="NikoshBAN" pitchFamily="2" charset="0"/>
              <a:cs typeface="NikoshBAN" pitchFamily="2" charset="0"/>
            </a:endParaRPr>
          </a:p>
        </p:txBody>
      </p:sp>
    </p:spTree>
    <p:extLst>
      <p:ext uri="{BB962C8B-B14F-4D97-AF65-F5344CB8AC3E}">
        <p14:creationId xmlns:p14="http://schemas.microsoft.com/office/powerpoint/2010/main" val="1258007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26"/>
                                        </p:tgtEl>
                                        <p:attrNameLst>
                                          <p:attrName>style.visibility</p:attrName>
                                        </p:attrNameLst>
                                      </p:cBhvr>
                                      <p:to>
                                        <p:strVal val="visible"/>
                                      </p:to>
                                    </p:set>
                                    <p:anim calcmode="lin" valueType="num">
                                      <p:cBhvr additive="base">
                                        <p:cTn id="13" dur="500" fill="hold"/>
                                        <p:tgtEl>
                                          <p:spTgt spid="1026"/>
                                        </p:tgtEl>
                                        <p:attrNameLst>
                                          <p:attrName>ppt_x</p:attrName>
                                        </p:attrNameLst>
                                      </p:cBhvr>
                                      <p:tavLst>
                                        <p:tav tm="0">
                                          <p:val>
                                            <p:strVal val="#ppt_x"/>
                                          </p:val>
                                        </p:tav>
                                        <p:tav tm="100000">
                                          <p:val>
                                            <p:strVal val="#ppt_x"/>
                                          </p:val>
                                        </p:tav>
                                      </p:tavLst>
                                    </p:anim>
                                    <p:anim calcmode="lin" valueType="num">
                                      <p:cBhvr additive="base">
                                        <p:cTn id="14"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1027"/>
                                        </p:tgtEl>
                                        <p:attrNameLst>
                                          <p:attrName>style.visibility</p:attrName>
                                        </p:attrNameLst>
                                      </p:cBhvr>
                                      <p:to>
                                        <p:strVal val="visible"/>
                                      </p:to>
                                    </p:set>
                                    <p:animEffect transition="in" filter="barn(inVertical)">
                                      <p:cBhvr>
                                        <p:cTn id="19"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057399"/>
            <a:ext cx="4040188" cy="2286001"/>
          </a:xfrm>
        </p:spPr>
        <p:txBody>
          <a:bodyPr>
            <a:normAutofit/>
          </a:bodyPr>
          <a:lstStyle/>
          <a:p>
            <a:endParaRPr lang="bn-BD" dirty="0"/>
          </a:p>
        </p:txBody>
      </p:sp>
      <p:pic>
        <p:nvPicPr>
          <p:cNvPr id="7" name="Content Placeholder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304800" y="1219200"/>
            <a:ext cx="4267200" cy="4495800"/>
          </a:xfrm>
        </p:spPr>
      </p:pic>
      <p:pic>
        <p:nvPicPr>
          <p:cNvPr id="4" name="Content Placeholder 3"/>
          <p:cNvPicPr>
            <a:picLocks noGrp="1" noChangeAspect="1"/>
          </p:cNvPicPr>
          <p:nvPr>
            <p:ph sz="quarter" idx="4"/>
          </p:nvPr>
        </p:nvPicPr>
        <p:blipFill rotWithShape="1">
          <a:blip r:embed="rId3">
            <a:extLst>
              <a:ext uri="{28A0092B-C50C-407E-A947-70E740481C1C}">
                <a14:useLocalDpi xmlns:a14="http://schemas.microsoft.com/office/drawing/2010/main" val="0"/>
              </a:ext>
            </a:extLst>
          </a:blip>
          <a:srcRect t="13333" b="16666"/>
          <a:stretch/>
        </p:blipFill>
        <p:spPr>
          <a:xfrm>
            <a:off x="4724400" y="1219200"/>
            <a:ext cx="4191000" cy="4495800"/>
          </a:xfrm>
        </p:spPr>
      </p:pic>
    </p:spTree>
    <p:extLst>
      <p:ext uri="{BB962C8B-B14F-4D97-AF65-F5344CB8AC3E}">
        <p14:creationId xmlns:p14="http://schemas.microsoft.com/office/powerpoint/2010/main" val="406519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1)">
                                      <p:cBhvr>
                                        <p:cTn id="1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304800"/>
            <a:ext cx="7467600" cy="1981200"/>
          </a:xfrm>
        </p:spPr>
        <p:txBody>
          <a:bodyPr>
            <a:normAutofit fontScale="90000"/>
          </a:bodyPr>
          <a:lstStyle/>
          <a:p>
            <a:r>
              <a:rPr lang="bn-BD" sz="9600" dirty="0" smtClean="0">
                <a:latin typeface="NikoshBAN" pitchFamily="2" charset="0"/>
                <a:cs typeface="NikoshBAN" panose="02000000000000000000" pitchFamily="2" charset="0"/>
              </a:rPr>
              <a:t>আজকের পাঠ</a:t>
            </a:r>
            <a:endParaRPr lang="bn-BD" sz="9600" dirty="0">
              <a:latin typeface="NikoshBAN" pitchFamily="2" charset="0"/>
              <a:cs typeface="NikoshBAN" pitchFamily="2" charset="0"/>
            </a:endParaRPr>
          </a:p>
        </p:txBody>
      </p:sp>
      <p:sp>
        <p:nvSpPr>
          <p:cNvPr id="3" name="Subtitle 2"/>
          <p:cNvSpPr>
            <a:spLocks noGrp="1"/>
          </p:cNvSpPr>
          <p:nvPr>
            <p:ph type="subTitle" idx="1"/>
          </p:nvPr>
        </p:nvSpPr>
        <p:spPr>
          <a:xfrm>
            <a:off x="1447800" y="1905000"/>
            <a:ext cx="7239000" cy="3733800"/>
          </a:xfrm>
        </p:spPr>
        <p:txBody>
          <a:bodyPr/>
          <a:lstStyle/>
          <a:p>
            <a:r>
              <a:rPr lang="bn-BD" sz="6600" dirty="0" smtClean="0">
                <a:latin typeface="NikoshBAN" panose="02000000000000000000" pitchFamily="2" charset="0"/>
                <a:cs typeface="NikoshBAN" panose="02000000000000000000" pitchFamily="2" charset="0"/>
              </a:rPr>
              <a:t>কোরানের বানী</a:t>
            </a:r>
          </a:p>
          <a:p>
            <a:pPr algn="r"/>
            <a:r>
              <a:rPr lang="bn-BD" dirty="0" smtClean="0">
                <a:latin typeface="NikoshBAN" pitchFamily="2" charset="0"/>
                <a:cs typeface="NikoshBAN" pitchFamily="2" charset="0"/>
              </a:rPr>
              <a:t> </a:t>
            </a:r>
            <a:r>
              <a:rPr lang="en-US" dirty="0" smtClean="0">
                <a:latin typeface="NikoshBAN" pitchFamily="2" charset="0"/>
                <a:cs typeface="NikoshBAN" pitchFamily="2" charset="0"/>
              </a:rPr>
              <a:t>   </a:t>
            </a:r>
            <a:r>
              <a:rPr lang="bn-BD" sz="4000" dirty="0" smtClean="0">
                <a:latin typeface="NikoshBAN" pitchFamily="2" charset="0"/>
                <a:cs typeface="NikoshBAN" pitchFamily="2" charset="0"/>
              </a:rPr>
              <a:t>সত্যেন্দ্রনাথ দত্ত</a:t>
            </a:r>
            <a:endParaRPr lang="bn-BD" sz="4000" dirty="0">
              <a:latin typeface="NikoshBAN" pitchFamily="2" charset="0"/>
              <a:cs typeface="NikoshBAN" pitchFamily="2" charset="0"/>
            </a:endParaRPr>
          </a:p>
        </p:txBody>
      </p:sp>
      <p:pic>
        <p:nvPicPr>
          <p:cNvPr id="1026" name="Picture 2" descr="C:\Users\Public\Pictures\Sample Pictures\Lighthous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3192864"/>
            <a:ext cx="4648200" cy="3505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8901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7" presetClass="entr" presetSubtype="0"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animEffect transition="in" filter="fade">
                                      <p:cBhvr>
                                        <p:cTn id="14" dur="1000"/>
                                        <p:tgtEl>
                                          <p:spTgt spid="1026"/>
                                        </p:tgtEl>
                                      </p:cBhvr>
                                    </p:animEffect>
                                    <p:anim calcmode="lin" valueType="num">
                                      <p:cBhvr>
                                        <p:cTn id="15" dur="1000" fill="hold"/>
                                        <p:tgtEl>
                                          <p:spTgt spid="1026"/>
                                        </p:tgtEl>
                                        <p:attrNameLst>
                                          <p:attrName>ppt_x</p:attrName>
                                        </p:attrNameLst>
                                      </p:cBhvr>
                                      <p:tavLst>
                                        <p:tav tm="0">
                                          <p:val>
                                            <p:strVal val="#ppt_x"/>
                                          </p:val>
                                        </p:tav>
                                        <p:tav tm="100000">
                                          <p:val>
                                            <p:strVal val="#ppt_x"/>
                                          </p:val>
                                        </p:tav>
                                      </p:tavLst>
                                    </p:anim>
                                    <p:anim calcmode="lin" valueType="num">
                                      <p:cBhvr>
                                        <p:cTn id="16" dur="900" decel="100000" fill="hold"/>
                                        <p:tgtEl>
                                          <p:spTgt spid="1026"/>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1026"/>
                                        </p:tgtEl>
                                        <p:attrNameLst>
                                          <p:attrName>ppt_y</p:attrName>
                                        </p:attrNameLst>
                                      </p:cBhvr>
                                      <p:tavLst>
                                        <p:tav tm="0">
                                          <p:val>
                                            <p:strVal val="#ppt_y-.03"/>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 calcmode="lin" valueType="num">
                                      <p:cBhvr additive="base">
                                        <p:cTn id="2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 calcmode="lin" valueType="num">
                                      <p:cBhvr additive="base">
                                        <p:cTn id="2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33400"/>
            <a:ext cx="6705600" cy="1470025"/>
          </a:xfrm>
        </p:spPr>
        <p:txBody>
          <a:bodyPr>
            <a:noAutofit/>
          </a:bodyPr>
          <a:lstStyle/>
          <a:p>
            <a:r>
              <a:rPr lang="bn-BD" sz="8800" dirty="0" smtClean="0">
                <a:solidFill>
                  <a:schemeClr val="accent3"/>
                </a:solidFill>
                <a:latin typeface="NikoshBAN" panose="02000000000000000000" pitchFamily="2" charset="0"/>
                <a:cs typeface="NikoshBAN" panose="02000000000000000000" pitchFamily="2" charset="0"/>
              </a:rPr>
              <a:t>শিখনফল</a:t>
            </a:r>
            <a:endParaRPr lang="bn-BD" sz="8800" dirty="0">
              <a:solidFill>
                <a:schemeClr val="accent3"/>
              </a:solidFill>
              <a:latin typeface="NikoshBAN" panose="02000000000000000000" pitchFamily="2" charset="0"/>
              <a:cs typeface="NikoshBAN" panose="02000000000000000000" pitchFamily="2" charset="0"/>
            </a:endParaRPr>
          </a:p>
        </p:txBody>
      </p:sp>
      <p:sp>
        <p:nvSpPr>
          <p:cNvPr id="3" name="Subtitle 2"/>
          <p:cNvSpPr>
            <a:spLocks noGrp="1"/>
          </p:cNvSpPr>
          <p:nvPr>
            <p:ph type="subTitle" idx="1"/>
          </p:nvPr>
        </p:nvSpPr>
        <p:spPr>
          <a:xfrm>
            <a:off x="152400" y="2133600"/>
            <a:ext cx="8763000" cy="3886200"/>
          </a:xfrm>
        </p:spPr>
        <p:txBody>
          <a:bodyPr>
            <a:normAutofit/>
          </a:bodyPr>
          <a:lstStyle/>
          <a:p>
            <a:r>
              <a:rPr lang="bn-BD" sz="4300" dirty="0" smtClean="0">
                <a:solidFill>
                  <a:srgbClr val="00B0F0"/>
                </a:solidFill>
                <a:latin typeface="NikoshBAN" pitchFamily="2" charset="0"/>
                <a:cs typeface="NikoshBAN" panose="02000000000000000000" pitchFamily="2" charset="0"/>
              </a:rPr>
              <a:t>এই পাঠ শেষে শিক্ষাথীরাঃ</a:t>
            </a:r>
          </a:p>
          <a:p>
            <a:pPr marL="457200" indent="-457200" algn="l">
              <a:buFont typeface="Wingdings" panose="05000000000000000000" pitchFamily="2" charset="2"/>
              <a:buChar char="q"/>
            </a:pPr>
            <a:r>
              <a:rPr lang="bn-BD" dirty="0" smtClean="0">
                <a:solidFill>
                  <a:srgbClr val="00B0F0"/>
                </a:solidFill>
              </a:rPr>
              <a:t> </a:t>
            </a:r>
            <a:r>
              <a:rPr lang="bn-BD" dirty="0" smtClean="0">
                <a:solidFill>
                  <a:srgbClr val="00B0F0"/>
                </a:solidFill>
                <a:latin typeface="NikoshBAN" pitchFamily="2" charset="0"/>
                <a:cs typeface="NikoshBAN" pitchFamily="2" charset="0"/>
              </a:rPr>
              <a:t>কবি পরিচিতি বলতে পারবে।</a:t>
            </a:r>
          </a:p>
          <a:p>
            <a:pPr marL="457200" indent="-457200" algn="l">
              <a:buFont typeface="Wingdings" panose="05000000000000000000" pitchFamily="2" charset="2"/>
              <a:buChar char="q"/>
            </a:pPr>
            <a:r>
              <a:rPr lang="bn-BD" dirty="0" smtClean="0">
                <a:solidFill>
                  <a:srgbClr val="00B0F0"/>
                </a:solidFill>
                <a:latin typeface="NikoshBAN" pitchFamily="2" charset="0"/>
                <a:cs typeface="NikoshBAN" pitchFamily="2" charset="0"/>
              </a:rPr>
              <a:t> কবিতাটি আবৃত্তি করতে পারবে।</a:t>
            </a:r>
          </a:p>
          <a:p>
            <a:pPr marL="457200" indent="-457200" algn="l">
              <a:buFont typeface="Wingdings" panose="05000000000000000000" pitchFamily="2" charset="2"/>
              <a:buChar char="q"/>
            </a:pPr>
            <a:r>
              <a:rPr lang="bn-BD" dirty="0" smtClean="0">
                <a:solidFill>
                  <a:srgbClr val="00B0F0"/>
                </a:solidFill>
                <a:latin typeface="NikoshBAN" pitchFamily="2" charset="0"/>
                <a:cs typeface="NikoshBAN" pitchFamily="2" charset="0"/>
              </a:rPr>
              <a:t> শব্দের অর্থ বলতে পারবে।</a:t>
            </a:r>
          </a:p>
          <a:p>
            <a:pPr marL="457200" indent="-457200" algn="l">
              <a:buFont typeface="Wingdings" panose="05000000000000000000" pitchFamily="2" charset="2"/>
              <a:buChar char="q"/>
            </a:pPr>
            <a:r>
              <a:rPr lang="bn-BD" dirty="0">
                <a:solidFill>
                  <a:srgbClr val="00B0F0"/>
                </a:solidFill>
                <a:latin typeface="NikoshBAN" pitchFamily="2" charset="0"/>
                <a:cs typeface="NikoshBAN" pitchFamily="2" charset="0"/>
              </a:rPr>
              <a:t> </a:t>
            </a:r>
            <a:r>
              <a:rPr lang="bn-BD" dirty="0" smtClean="0">
                <a:solidFill>
                  <a:srgbClr val="00B0F0"/>
                </a:solidFill>
                <a:latin typeface="NikoshBAN" pitchFamily="2" charset="0"/>
                <a:cs typeface="NikoshBAN" pitchFamily="2" charset="0"/>
              </a:rPr>
              <a:t>কবিতাটি কোন সুরার অনুবাদ তা বলতে পারবে।</a:t>
            </a:r>
          </a:p>
          <a:p>
            <a:pPr marL="457200" indent="-457200" algn="l">
              <a:buFont typeface="Wingdings" panose="05000000000000000000" pitchFamily="2" charset="2"/>
              <a:buChar char="q"/>
            </a:pPr>
            <a:r>
              <a:rPr lang="bn-BD" dirty="0">
                <a:solidFill>
                  <a:srgbClr val="00B0F0"/>
                </a:solidFill>
                <a:latin typeface="NikoshBAN" pitchFamily="2" charset="0"/>
                <a:cs typeface="NikoshBAN" pitchFamily="2" charset="0"/>
              </a:rPr>
              <a:t> </a:t>
            </a:r>
            <a:r>
              <a:rPr lang="bn-BD" dirty="0" smtClean="0">
                <a:solidFill>
                  <a:srgbClr val="00B0F0"/>
                </a:solidFill>
                <a:latin typeface="NikoshBAN" pitchFamily="2" charset="0"/>
                <a:cs typeface="NikoshBAN" pitchFamily="2" charset="0"/>
              </a:rPr>
              <a:t>সুরাটি নাজিলের কারণ বলতে পারবে</a:t>
            </a:r>
            <a:r>
              <a:rPr lang="bn-BD" dirty="0" smtClean="0">
                <a:latin typeface="NikoshBAN" pitchFamily="2" charset="0"/>
                <a:cs typeface="NikoshBAN" pitchFamily="2" charset="0"/>
              </a:rPr>
              <a:t>।</a:t>
            </a:r>
          </a:p>
          <a:p>
            <a:pPr marL="457200" indent="-457200">
              <a:buFont typeface="Wingdings" panose="05000000000000000000" pitchFamily="2" charset="2"/>
              <a:buChar char="q"/>
            </a:pPr>
            <a:endParaRPr lang="bn-BD" dirty="0"/>
          </a:p>
        </p:txBody>
      </p:sp>
    </p:spTree>
    <p:extLst>
      <p:ext uri="{BB962C8B-B14F-4D97-AF65-F5344CB8AC3E}">
        <p14:creationId xmlns:p14="http://schemas.microsoft.com/office/powerpoint/2010/main" val="3007318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wipe(down)">
                                      <p:cBhvr>
                                        <p:cTn id="39" dur="580">
                                          <p:stCondLst>
                                            <p:cond delay="0"/>
                                          </p:stCondLst>
                                        </p:cTn>
                                        <p:tgtEl>
                                          <p:spTgt spid="3">
                                            <p:txEl>
                                              <p:pRg st="2" end="2"/>
                                            </p:txEl>
                                          </p:spTgt>
                                        </p:tgtEl>
                                      </p:cBhvr>
                                    </p:animEffect>
                                    <p:anim calcmode="lin" valueType="num">
                                      <p:cBhvr>
                                        <p:cTn id="4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2" end="2"/>
                                            </p:txEl>
                                          </p:spTgt>
                                        </p:tgtEl>
                                      </p:cBhvr>
                                      <p:to x="100000" y="60000"/>
                                    </p:animScale>
                                    <p:animScale>
                                      <p:cBhvr>
                                        <p:cTn id="46" dur="166" decel="50000">
                                          <p:stCondLst>
                                            <p:cond delay="676"/>
                                          </p:stCondLst>
                                        </p:cTn>
                                        <p:tgtEl>
                                          <p:spTgt spid="3">
                                            <p:txEl>
                                              <p:pRg st="2" end="2"/>
                                            </p:txEl>
                                          </p:spTgt>
                                        </p:tgtEl>
                                      </p:cBhvr>
                                      <p:to x="100000" y="100000"/>
                                    </p:animScale>
                                    <p:animScale>
                                      <p:cBhvr>
                                        <p:cTn id="47" dur="26">
                                          <p:stCondLst>
                                            <p:cond delay="1312"/>
                                          </p:stCondLst>
                                        </p:cTn>
                                        <p:tgtEl>
                                          <p:spTgt spid="3">
                                            <p:txEl>
                                              <p:pRg st="2" end="2"/>
                                            </p:txEl>
                                          </p:spTgt>
                                        </p:tgtEl>
                                      </p:cBhvr>
                                      <p:to x="100000" y="80000"/>
                                    </p:animScale>
                                    <p:animScale>
                                      <p:cBhvr>
                                        <p:cTn id="48" dur="166" decel="50000">
                                          <p:stCondLst>
                                            <p:cond delay="1338"/>
                                          </p:stCondLst>
                                        </p:cTn>
                                        <p:tgtEl>
                                          <p:spTgt spid="3">
                                            <p:txEl>
                                              <p:pRg st="2" end="2"/>
                                            </p:txEl>
                                          </p:spTgt>
                                        </p:tgtEl>
                                      </p:cBhvr>
                                      <p:to x="100000" y="100000"/>
                                    </p:animScale>
                                    <p:animScale>
                                      <p:cBhvr>
                                        <p:cTn id="49" dur="26">
                                          <p:stCondLst>
                                            <p:cond delay="1642"/>
                                          </p:stCondLst>
                                        </p:cTn>
                                        <p:tgtEl>
                                          <p:spTgt spid="3">
                                            <p:txEl>
                                              <p:pRg st="2" end="2"/>
                                            </p:txEl>
                                          </p:spTgt>
                                        </p:tgtEl>
                                      </p:cBhvr>
                                      <p:to x="100000" y="90000"/>
                                    </p:animScale>
                                    <p:animScale>
                                      <p:cBhvr>
                                        <p:cTn id="50" dur="166" decel="50000">
                                          <p:stCondLst>
                                            <p:cond delay="1668"/>
                                          </p:stCondLst>
                                        </p:cTn>
                                        <p:tgtEl>
                                          <p:spTgt spid="3">
                                            <p:txEl>
                                              <p:pRg st="2" end="2"/>
                                            </p:txEl>
                                          </p:spTgt>
                                        </p:tgtEl>
                                      </p:cBhvr>
                                      <p:to x="100000" y="100000"/>
                                    </p:animScale>
                                    <p:animScale>
                                      <p:cBhvr>
                                        <p:cTn id="51" dur="26">
                                          <p:stCondLst>
                                            <p:cond delay="1808"/>
                                          </p:stCondLst>
                                        </p:cTn>
                                        <p:tgtEl>
                                          <p:spTgt spid="3">
                                            <p:txEl>
                                              <p:pRg st="2" end="2"/>
                                            </p:txEl>
                                          </p:spTgt>
                                        </p:tgtEl>
                                      </p:cBhvr>
                                      <p:to x="100000" y="95000"/>
                                    </p:animScale>
                                    <p:animScale>
                                      <p:cBhvr>
                                        <p:cTn id="52" dur="166" decel="50000">
                                          <p:stCondLst>
                                            <p:cond delay="1834"/>
                                          </p:stCondLst>
                                        </p:cTn>
                                        <p:tgtEl>
                                          <p:spTgt spid="3">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ipe(down)">
                                      <p:cBhvr>
                                        <p:cTn id="55" dur="580">
                                          <p:stCondLst>
                                            <p:cond delay="0"/>
                                          </p:stCondLst>
                                        </p:cTn>
                                        <p:tgtEl>
                                          <p:spTgt spid="3">
                                            <p:txEl>
                                              <p:pRg st="3" end="3"/>
                                            </p:txEl>
                                          </p:spTgt>
                                        </p:tgtEl>
                                      </p:cBhvr>
                                    </p:animEffect>
                                    <p:anim calcmode="lin" valueType="num">
                                      <p:cBhvr>
                                        <p:cTn id="5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3" end="3"/>
                                            </p:txEl>
                                          </p:spTgt>
                                        </p:tgtEl>
                                      </p:cBhvr>
                                      <p:to x="100000" y="60000"/>
                                    </p:animScale>
                                    <p:animScale>
                                      <p:cBhvr>
                                        <p:cTn id="62" dur="166" decel="50000">
                                          <p:stCondLst>
                                            <p:cond delay="676"/>
                                          </p:stCondLst>
                                        </p:cTn>
                                        <p:tgtEl>
                                          <p:spTgt spid="3">
                                            <p:txEl>
                                              <p:pRg st="3" end="3"/>
                                            </p:txEl>
                                          </p:spTgt>
                                        </p:tgtEl>
                                      </p:cBhvr>
                                      <p:to x="100000" y="100000"/>
                                    </p:animScale>
                                    <p:animScale>
                                      <p:cBhvr>
                                        <p:cTn id="63" dur="26">
                                          <p:stCondLst>
                                            <p:cond delay="1312"/>
                                          </p:stCondLst>
                                        </p:cTn>
                                        <p:tgtEl>
                                          <p:spTgt spid="3">
                                            <p:txEl>
                                              <p:pRg st="3" end="3"/>
                                            </p:txEl>
                                          </p:spTgt>
                                        </p:tgtEl>
                                      </p:cBhvr>
                                      <p:to x="100000" y="80000"/>
                                    </p:animScale>
                                    <p:animScale>
                                      <p:cBhvr>
                                        <p:cTn id="64" dur="166" decel="50000">
                                          <p:stCondLst>
                                            <p:cond delay="1338"/>
                                          </p:stCondLst>
                                        </p:cTn>
                                        <p:tgtEl>
                                          <p:spTgt spid="3">
                                            <p:txEl>
                                              <p:pRg st="3" end="3"/>
                                            </p:txEl>
                                          </p:spTgt>
                                        </p:tgtEl>
                                      </p:cBhvr>
                                      <p:to x="100000" y="100000"/>
                                    </p:animScale>
                                    <p:animScale>
                                      <p:cBhvr>
                                        <p:cTn id="65" dur="26">
                                          <p:stCondLst>
                                            <p:cond delay="1642"/>
                                          </p:stCondLst>
                                        </p:cTn>
                                        <p:tgtEl>
                                          <p:spTgt spid="3">
                                            <p:txEl>
                                              <p:pRg st="3" end="3"/>
                                            </p:txEl>
                                          </p:spTgt>
                                        </p:tgtEl>
                                      </p:cBhvr>
                                      <p:to x="100000" y="90000"/>
                                    </p:animScale>
                                    <p:animScale>
                                      <p:cBhvr>
                                        <p:cTn id="66" dur="166" decel="50000">
                                          <p:stCondLst>
                                            <p:cond delay="1668"/>
                                          </p:stCondLst>
                                        </p:cTn>
                                        <p:tgtEl>
                                          <p:spTgt spid="3">
                                            <p:txEl>
                                              <p:pRg st="3" end="3"/>
                                            </p:txEl>
                                          </p:spTgt>
                                        </p:tgtEl>
                                      </p:cBhvr>
                                      <p:to x="100000" y="100000"/>
                                    </p:animScale>
                                    <p:animScale>
                                      <p:cBhvr>
                                        <p:cTn id="67" dur="26">
                                          <p:stCondLst>
                                            <p:cond delay="1808"/>
                                          </p:stCondLst>
                                        </p:cTn>
                                        <p:tgtEl>
                                          <p:spTgt spid="3">
                                            <p:txEl>
                                              <p:pRg st="3" end="3"/>
                                            </p:txEl>
                                          </p:spTgt>
                                        </p:tgtEl>
                                      </p:cBhvr>
                                      <p:to x="100000" y="95000"/>
                                    </p:animScale>
                                    <p:animScale>
                                      <p:cBhvr>
                                        <p:cTn id="68" dur="166" decel="50000">
                                          <p:stCondLst>
                                            <p:cond delay="1834"/>
                                          </p:stCondLst>
                                        </p:cTn>
                                        <p:tgtEl>
                                          <p:spTgt spid="3">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3">
                                            <p:txEl>
                                              <p:pRg st="4" end="4"/>
                                            </p:txEl>
                                          </p:spTgt>
                                        </p:tgtEl>
                                        <p:attrNameLst>
                                          <p:attrName>style.visibility</p:attrName>
                                        </p:attrNameLst>
                                      </p:cBhvr>
                                      <p:to>
                                        <p:strVal val="visible"/>
                                      </p:to>
                                    </p:set>
                                    <p:animEffect transition="in" filter="wipe(down)">
                                      <p:cBhvr>
                                        <p:cTn id="71" dur="580">
                                          <p:stCondLst>
                                            <p:cond delay="0"/>
                                          </p:stCondLst>
                                        </p:cTn>
                                        <p:tgtEl>
                                          <p:spTgt spid="3">
                                            <p:txEl>
                                              <p:pRg st="4" end="4"/>
                                            </p:txEl>
                                          </p:spTgt>
                                        </p:tgtEl>
                                      </p:cBhvr>
                                    </p:animEffect>
                                    <p:anim calcmode="lin" valueType="num">
                                      <p:cBhvr>
                                        <p:cTn id="72"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3">
                                            <p:txEl>
                                              <p:pRg st="4" end="4"/>
                                            </p:txEl>
                                          </p:spTgt>
                                        </p:tgtEl>
                                      </p:cBhvr>
                                      <p:to x="100000" y="60000"/>
                                    </p:animScale>
                                    <p:animScale>
                                      <p:cBhvr>
                                        <p:cTn id="78" dur="166" decel="50000">
                                          <p:stCondLst>
                                            <p:cond delay="676"/>
                                          </p:stCondLst>
                                        </p:cTn>
                                        <p:tgtEl>
                                          <p:spTgt spid="3">
                                            <p:txEl>
                                              <p:pRg st="4" end="4"/>
                                            </p:txEl>
                                          </p:spTgt>
                                        </p:tgtEl>
                                      </p:cBhvr>
                                      <p:to x="100000" y="100000"/>
                                    </p:animScale>
                                    <p:animScale>
                                      <p:cBhvr>
                                        <p:cTn id="79" dur="26">
                                          <p:stCondLst>
                                            <p:cond delay="1312"/>
                                          </p:stCondLst>
                                        </p:cTn>
                                        <p:tgtEl>
                                          <p:spTgt spid="3">
                                            <p:txEl>
                                              <p:pRg st="4" end="4"/>
                                            </p:txEl>
                                          </p:spTgt>
                                        </p:tgtEl>
                                      </p:cBhvr>
                                      <p:to x="100000" y="80000"/>
                                    </p:animScale>
                                    <p:animScale>
                                      <p:cBhvr>
                                        <p:cTn id="80" dur="166" decel="50000">
                                          <p:stCondLst>
                                            <p:cond delay="1338"/>
                                          </p:stCondLst>
                                        </p:cTn>
                                        <p:tgtEl>
                                          <p:spTgt spid="3">
                                            <p:txEl>
                                              <p:pRg st="4" end="4"/>
                                            </p:txEl>
                                          </p:spTgt>
                                        </p:tgtEl>
                                      </p:cBhvr>
                                      <p:to x="100000" y="100000"/>
                                    </p:animScale>
                                    <p:animScale>
                                      <p:cBhvr>
                                        <p:cTn id="81" dur="26">
                                          <p:stCondLst>
                                            <p:cond delay="1642"/>
                                          </p:stCondLst>
                                        </p:cTn>
                                        <p:tgtEl>
                                          <p:spTgt spid="3">
                                            <p:txEl>
                                              <p:pRg st="4" end="4"/>
                                            </p:txEl>
                                          </p:spTgt>
                                        </p:tgtEl>
                                      </p:cBhvr>
                                      <p:to x="100000" y="90000"/>
                                    </p:animScale>
                                    <p:animScale>
                                      <p:cBhvr>
                                        <p:cTn id="82" dur="166" decel="50000">
                                          <p:stCondLst>
                                            <p:cond delay="1668"/>
                                          </p:stCondLst>
                                        </p:cTn>
                                        <p:tgtEl>
                                          <p:spTgt spid="3">
                                            <p:txEl>
                                              <p:pRg st="4" end="4"/>
                                            </p:txEl>
                                          </p:spTgt>
                                        </p:tgtEl>
                                      </p:cBhvr>
                                      <p:to x="100000" y="100000"/>
                                    </p:animScale>
                                    <p:animScale>
                                      <p:cBhvr>
                                        <p:cTn id="83" dur="26">
                                          <p:stCondLst>
                                            <p:cond delay="1808"/>
                                          </p:stCondLst>
                                        </p:cTn>
                                        <p:tgtEl>
                                          <p:spTgt spid="3">
                                            <p:txEl>
                                              <p:pRg st="4" end="4"/>
                                            </p:txEl>
                                          </p:spTgt>
                                        </p:tgtEl>
                                      </p:cBhvr>
                                      <p:to x="100000" y="95000"/>
                                    </p:animScale>
                                    <p:animScale>
                                      <p:cBhvr>
                                        <p:cTn id="84" dur="166" decel="50000">
                                          <p:stCondLst>
                                            <p:cond delay="1834"/>
                                          </p:stCondLst>
                                        </p:cTn>
                                        <p:tgtEl>
                                          <p:spTgt spid="3">
                                            <p:txEl>
                                              <p:pRg st="4" end="4"/>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3">
                                            <p:txEl>
                                              <p:pRg st="5" end="5"/>
                                            </p:txEl>
                                          </p:spTgt>
                                        </p:tgtEl>
                                        <p:attrNameLst>
                                          <p:attrName>style.visibility</p:attrName>
                                        </p:attrNameLst>
                                      </p:cBhvr>
                                      <p:to>
                                        <p:strVal val="visible"/>
                                      </p:to>
                                    </p:set>
                                    <p:animEffect transition="in" filter="wipe(down)">
                                      <p:cBhvr>
                                        <p:cTn id="87" dur="580">
                                          <p:stCondLst>
                                            <p:cond delay="0"/>
                                          </p:stCondLst>
                                        </p:cTn>
                                        <p:tgtEl>
                                          <p:spTgt spid="3">
                                            <p:txEl>
                                              <p:pRg st="5" end="5"/>
                                            </p:txEl>
                                          </p:spTgt>
                                        </p:tgtEl>
                                      </p:cBhvr>
                                    </p:animEffect>
                                    <p:anim calcmode="lin" valueType="num">
                                      <p:cBhvr>
                                        <p:cTn id="8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3">
                                            <p:txEl>
                                              <p:pRg st="5" end="5"/>
                                            </p:txEl>
                                          </p:spTgt>
                                        </p:tgtEl>
                                      </p:cBhvr>
                                      <p:to x="100000" y="60000"/>
                                    </p:animScale>
                                    <p:animScale>
                                      <p:cBhvr>
                                        <p:cTn id="94" dur="166" decel="50000">
                                          <p:stCondLst>
                                            <p:cond delay="676"/>
                                          </p:stCondLst>
                                        </p:cTn>
                                        <p:tgtEl>
                                          <p:spTgt spid="3">
                                            <p:txEl>
                                              <p:pRg st="5" end="5"/>
                                            </p:txEl>
                                          </p:spTgt>
                                        </p:tgtEl>
                                      </p:cBhvr>
                                      <p:to x="100000" y="100000"/>
                                    </p:animScale>
                                    <p:animScale>
                                      <p:cBhvr>
                                        <p:cTn id="95" dur="26">
                                          <p:stCondLst>
                                            <p:cond delay="1312"/>
                                          </p:stCondLst>
                                        </p:cTn>
                                        <p:tgtEl>
                                          <p:spTgt spid="3">
                                            <p:txEl>
                                              <p:pRg st="5" end="5"/>
                                            </p:txEl>
                                          </p:spTgt>
                                        </p:tgtEl>
                                      </p:cBhvr>
                                      <p:to x="100000" y="80000"/>
                                    </p:animScale>
                                    <p:animScale>
                                      <p:cBhvr>
                                        <p:cTn id="96" dur="166" decel="50000">
                                          <p:stCondLst>
                                            <p:cond delay="1338"/>
                                          </p:stCondLst>
                                        </p:cTn>
                                        <p:tgtEl>
                                          <p:spTgt spid="3">
                                            <p:txEl>
                                              <p:pRg st="5" end="5"/>
                                            </p:txEl>
                                          </p:spTgt>
                                        </p:tgtEl>
                                      </p:cBhvr>
                                      <p:to x="100000" y="100000"/>
                                    </p:animScale>
                                    <p:animScale>
                                      <p:cBhvr>
                                        <p:cTn id="97" dur="26">
                                          <p:stCondLst>
                                            <p:cond delay="1642"/>
                                          </p:stCondLst>
                                        </p:cTn>
                                        <p:tgtEl>
                                          <p:spTgt spid="3">
                                            <p:txEl>
                                              <p:pRg st="5" end="5"/>
                                            </p:txEl>
                                          </p:spTgt>
                                        </p:tgtEl>
                                      </p:cBhvr>
                                      <p:to x="100000" y="90000"/>
                                    </p:animScale>
                                    <p:animScale>
                                      <p:cBhvr>
                                        <p:cTn id="98" dur="166" decel="50000">
                                          <p:stCondLst>
                                            <p:cond delay="1668"/>
                                          </p:stCondLst>
                                        </p:cTn>
                                        <p:tgtEl>
                                          <p:spTgt spid="3">
                                            <p:txEl>
                                              <p:pRg st="5" end="5"/>
                                            </p:txEl>
                                          </p:spTgt>
                                        </p:tgtEl>
                                      </p:cBhvr>
                                      <p:to x="100000" y="100000"/>
                                    </p:animScale>
                                    <p:animScale>
                                      <p:cBhvr>
                                        <p:cTn id="99" dur="26">
                                          <p:stCondLst>
                                            <p:cond delay="1808"/>
                                          </p:stCondLst>
                                        </p:cTn>
                                        <p:tgtEl>
                                          <p:spTgt spid="3">
                                            <p:txEl>
                                              <p:pRg st="5" end="5"/>
                                            </p:txEl>
                                          </p:spTgt>
                                        </p:tgtEl>
                                      </p:cBhvr>
                                      <p:to x="100000" y="95000"/>
                                    </p:animScale>
                                    <p:animScale>
                                      <p:cBhvr>
                                        <p:cTn id="100"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4023945665"/>
              </p:ext>
            </p:extLst>
          </p:nvPr>
        </p:nvGraphicFramePr>
        <p:xfrm>
          <a:off x="76200" y="152400"/>
          <a:ext cx="8915400" cy="6553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050" name="Picture 2" descr="C:\Users\shohel\Desktop\index.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81400" y="2667001"/>
            <a:ext cx="1905001" cy="1752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6974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0"/>
            <a:ext cx="4648200" cy="1295400"/>
          </a:xfrm>
        </p:spPr>
        <p:txBody>
          <a:bodyPr>
            <a:normAutofit/>
          </a:bodyPr>
          <a:lstStyle/>
          <a:p>
            <a:r>
              <a:rPr lang="bn-BD" sz="6600" dirty="0" smtClean="0">
                <a:solidFill>
                  <a:schemeClr val="tx2"/>
                </a:solidFill>
                <a:latin typeface="NikoshBAN" panose="02000000000000000000" pitchFamily="2" charset="0"/>
                <a:cs typeface="NikoshBAN" panose="02000000000000000000" pitchFamily="2" charset="0"/>
              </a:rPr>
              <a:t>উপস্থাপনা</a:t>
            </a:r>
            <a:endParaRPr lang="bn-BD" sz="6600" dirty="0">
              <a:solidFill>
                <a:schemeClr val="tx2"/>
              </a:solidFill>
              <a:latin typeface="NikoshBAN" panose="02000000000000000000" pitchFamily="2" charset="0"/>
              <a:cs typeface="NikoshBAN" panose="02000000000000000000" pitchFamily="2" charset="0"/>
            </a:endParaRPr>
          </a:p>
        </p:txBody>
      </p:sp>
      <p:sp>
        <p:nvSpPr>
          <p:cNvPr id="3" name="Content Placeholder 2"/>
          <p:cNvSpPr>
            <a:spLocks noGrp="1"/>
          </p:cNvSpPr>
          <p:nvPr>
            <p:ph sz="half" idx="1"/>
          </p:nvPr>
        </p:nvSpPr>
        <p:spPr>
          <a:xfrm>
            <a:off x="0" y="1295400"/>
            <a:ext cx="4495800" cy="5410200"/>
          </a:xfrm>
        </p:spPr>
        <p:txBody>
          <a:bodyPr>
            <a:normAutofit fontScale="85000" lnSpcReduction="10000"/>
          </a:bodyPr>
          <a:lstStyle/>
          <a:p>
            <a:pPr marL="0" indent="0" algn="ctr">
              <a:buNone/>
            </a:pPr>
            <a:r>
              <a:rPr lang="bn-BD" sz="3200" dirty="0" smtClean="0">
                <a:solidFill>
                  <a:schemeClr val="accent4">
                    <a:lumMod val="75000"/>
                  </a:schemeClr>
                </a:solidFill>
              </a:rPr>
              <a:t>মধ্যদিনের আলের দোহায়,</a:t>
            </a:r>
          </a:p>
          <a:p>
            <a:pPr marL="0" indent="0" algn="ctr">
              <a:buNone/>
            </a:pPr>
            <a:r>
              <a:rPr lang="bn-BD" sz="3200" dirty="0" smtClean="0">
                <a:solidFill>
                  <a:schemeClr val="accent4">
                    <a:lumMod val="75000"/>
                  </a:schemeClr>
                </a:solidFill>
              </a:rPr>
              <a:t>নিসার দোহায় ওরে</a:t>
            </a:r>
          </a:p>
          <a:p>
            <a:pPr marL="0" indent="0" algn="ctr">
              <a:buNone/>
            </a:pPr>
            <a:r>
              <a:rPr lang="bn-BD" sz="3200" dirty="0" smtClean="0">
                <a:solidFill>
                  <a:schemeClr val="accent4">
                    <a:lumMod val="75000"/>
                  </a:schemeClr>
                </a:solidFill>
                <a:latin typeface="NikoshBAN" panose="02000000000000000000" pitchFamily="2" charset="0"/>
                <a:cs typeface="NikoshBAN" panose="02000000000000000000" pitchFamily="2" charset="0"/>
              </a:rPr>
              <a:t>প্রভুতোরে</a:t>
            </a:r>
            <a:r>
              <a:rPr lang="bn-BD" sz="3200" dirty="0" smtClean="0">
                <a:solidFill>
                  <a:schemeClr val="accent4">
                    <a:lumMod val="75000"/>
                  </a:schemeClr>
                </a:solidFill>
              </a:rPr>
              <a:t> </a:t>
            </a:r>
            <a:r>
              <a:rPr lang="bn-BD" sz="3200" dirty="0" smtClean="0">
                <a:solidFill>
                  <a:schemeClr val="accent4">
                    <a:lumMod val="75000"/>
                  </a:schemeClr>
                </a:solidFill>
                <a:latin typeface="NikoshBAN" panose="02000000000000000000" pitchFamily="2" charset="0"/>
                <a:cs typeface="NikoshBAN" panose="02000000000000000000" pitchFamily="2" charset="0"/>
              </a:rPr>
              <a:t>ছেরে</a:t>
            </a:r>
            <a:r>
              <a:rPr lang="bn-BD" sz="3200" dirty="0" smtClean="0">
                <a:solidFill>
                  <a:schemeClr val="accent4">
                    <a:lumMod val="75000"/>
                  </a:schemeClr>
                </a:solidFill>
              </a:rPr>
              <a:t> যায়নী কখনো,</a:t>
            </a:r>
          </a:p>
          <a:p>
            <a:pPr marL="0" indent="0" algn="ctr">
              <a:buNone/>
            </a:pPr>
            <a:r>
              <a:rPr lang="bn-BD" sz="3200" dirty="0" smtClean="0">
                <a:solidFill>
                  <a:schemeClr val="accent4">
                    <a:lumMod val="75000"/>
                  </a:schemeClr>
                </a:solidFill>
              </a:rPr>
              <a:t>ঘূনা না করেন কখনো।</a:t>
            </a:r>
          </a:p>
          <a:p>
            <a:pPr marL="0" indent="0" algn="ctr">
              <a:buNone/>
            </a:pPr>
            <a:r>
              <a:rPr lang="bn-BD" sz="3200" dirty="0" smtClean="0">
                <a:solidFill>
                  <a:schemeClr val="accent4">
                    <a:lumMod val="75000"/>
                  </a:schemeClr>
                </a:solidFill>
              </a:rPr>
              <a:t>অতীতের চেযে নিশ্চিয়ই ভাল</a:t>
            </a:r>
          </a:p>
          <a:p>
            <a:pPr marL="0" indent="0" algn="ctr">
              <a:buNone/>
            </a:pPr>
            <a:r>
              <a:rPr lang="bn-BD" sz="3200" dirty="0" smtClean="0">
                <a:solidFill>
                  <a:schemeClr val="accent4">
                    <a:lumMod val="75000"/>
                  </a:schemeClr>
                </a:solidFill>
              </a:rPr>
              <a:t>হবে রে ভবিষ্যত,</a:t>
            </a:r>
          </a:p>
          <a:p>
            <a:pPr marL="0" indent="0" algn="ctr">
              <a:buNone/>
            </a:pPr>
            <a:r>
              <a:rPr lang="bn-BD" sz="3200" dirty="0" smtClean="0">
                <a:solidFill>
                  <a:schemeClr val="accent4">
                    <a:lumMod val="75000"/>
                  </a:schemeClr>
                </a:solidFill>
              </a:rPr>
              <a:t>একদিন খুশি হবি তুই লভি</a:t>
            </a:r>
          </a:p>
          <a:p>
            <a:pPr marL="0" indent="0" algn="ctr">
              <a:buNone/>
            </a:pPr>
            <a:r>
              <a:rPr lang="bn-BD" sz="3200" dirty="0" smtClean="0">
                <a:solidFill>
                  <a:schemeClr val="accent4">
                    <a:lumMod val="75000"/>
                  </a:schemeClr>
                </a:solidFill>
              </a:rPr>
              <a:t>তার কৃপা সুমহন।</a:t>
            </a:r>
          </a:p>
          <a:p>
            <a:pPr marL="0" indent="0" algn="ctr">
              <a:buNone/>
            </a:pPr>
            <a:r>
              <a:rPr lang="bn-BD" sz="3200" dirty="0" smtClean="0">
                <a:solidFill>
                  <a:schemeClr val="accent4">
                    <a:lumMod val="75000"/>
                  </a:schemeClr>
                </a:solidFill>
              </a:rPr>
              <a:t>অসহায় যবে আসিলি জগতে</a:t>
            </a:r>
          </a:p>
          <a:p>
            <a:pPr marL="0" indent="0" algn="ctr">
              <a:buNone/>
            </a:pPr>
            <a:r>
              <a:rPr lang="bn-BD" sz="3200" dirty="0" smtClean="0">
                <a:solidFill>
                  <a:schemeClr val="accent4">
                    <a:lumMod val="75000"/>
                  </a:schemeClr>
                </a:solidFill>
              </a:rPr>
              <a:t>তিনি দিযাছে ঠাই--</a:t>
            </a:r>
          </a:p>
          <a:p>
            <a:pPr marL="0" indent="0">
              <a:buNone/>
            </a:pPr>
            <a:endParaRPr lang="bn-BD" dirty="0"/>
          </a:p>
        </p:txBody>
      </p:sp>
      <p:sp>
        <p:nvSpPr>
          <p:cNvPr id="4" name="Content Placeholder 3"/>
          <p:cNvSpPr>
            <a:spLocks noGrp="1"/>
          </p:cNvSpPr>
          <p:nvPr>
            <p:ph sz="half" idx="2"/>
          </p:nvPr>
        </p:nvSpPr>
        <p:spPr>
          <a:xfrm>
            <a:off x="4648200" y="1295400"/>
            <a:ext cx="4495800" cy="5410200"/>
          </a:xfrm>
        </p:spPr>
        <p:txBody>
          <a:bodyPr>
            <a:normAutofit fontScale="85000" lnSpcReduction="10000"/>
          </a:bodyPr>
          <a:lstStyle/>
          <a:p>
            <a:pPr marL="0" indent="0" algn="ctr">
              <a:buNone/>
            </a:pPr>
            <a:r>
              <a:rPr lang="bn-BD" sz="3200" dirty="0" smtClean="0"/>
              <a:t>ত্ষ্ণা ক্ষূদা যা ছিল</a:t>
            </a:r>
          </a:p>
          <a:p>
            <a:pPr marL="0" indent="0" algn="ctr">
              <a:buNone/>
            </a:pPr>
            <a:r>
              <a:rPr lang="bn-BD" sz="3200" dirty="0" smtClean="0"/>
              <a:t>ঘুচায়ে </a:t>
            </a:r>
            <a:r>
              <a:rPr lang="bn-BD" sz="3200" dirty="0" smtClean="0">
                <a:latin typeface="NikoshBAN" panose="02000000000000000000" pitchFamily="2" charset="0"/>
                <a:cs typeface="NikoshBAN" panose="02000000000000000000" pitchFamily="2" charset="0"/>
              </a:rPr>
              <a:t>দেছেন</a:t>
            </a:r>
            <a:r>
              <a:rPr lang="bn-BD" sz="3200" dirty="0" smtClean="0"/>
              <a:t> তাই।</a:t>
            </a:r>
          </a:p>
          <a:p>
            <a:pPr marL="0" indent="0" algn="ctr">
              <a:buNone/>
            </a:pPr>
            <a:r>
              <a:rPr lang="bn-BD" sz="3200" dirty="0" smtClean="0"/>
              <a:t>পথ ভুলেছিলি তিনি সুপথ</a:t>
            </a:r>
          </a:p>
          <a:p>
            <a:pPr marL="0" indent="0" algn="ctr">
              <a:buNone/>
            </a:pPr>
            <a:r>
              <a:rPr lang="bn-BD" sz="3200" dirty="0" smtClean="0"/>
              <a:t>দেখায়ে দেছেন তোরে,</a:t>
            </a:r>
          </a:p>
          <a:p>
            <a:pPr marL="0" indent="0">
              <a:buNone/>
            </a:pPr>
            <a:endParaRPr lang="bn-BD" sz="3200" dirty="0"/>
          </a:p>
        </p:txBody>
      </p:sp>
    </p:spTree>
    <p:extLst>
      <p:ext uri="{BB962C8B-B14F-4D97-AF65-F5344CB8AC3E}">
        <p14:creationId xmlns:p14="http://schemas.microsoft.com/office/powerpoint/2010/main" val="2666512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par>
                                <p:cTn id="23" presetID="31" presetClass="entr" presetSubtype="0"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par>
                                <p:cTn id="29" presetID="31" presetClass="entr" presetSubtype="0"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par>
                                <p:cTn id="35" presetID="31" presetClass="entr" presetSubtype="0" fill="hold" grpId="0"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5" end="5"/>
                                            </p:txEl>
                                          </p:spTgt>
                                        </p:tgtEl>
                                      </p:cBhvr>
                                    </p:animEffect>
                                  </p:childTnLst>
                                </p:cTn>
                              </p:par>
                              <p:par>
                                <p:cTn id="41" presetID="31" presetClass="entr" presetSubtype="0" fill="hold" grpId="0"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6" end="6"/>
                                            </p:txEl>
                                          </p:spTgt>
                                        </p:tgtEl>
                                      </p:cBhvr>
                                    </p:animEffect>
                                  </p:childTnLst>
                                </p:cTn>
                              </p:par>
                              <p:par>
                                <p:cTn id="47" presetID="31" presetClass="entr" presetSubtype="0" fill="hold" grpId="0" nodeType="with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1"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2" dur="1000"/>
                                        <p:tgtEl>
                                          <p:spTgt spid="3">
                                            <p:txEl>
                                              <p:pRg st="7" end="7"/>
                                            </p:txEl>
                                          </p:spTgt>
                                        </p:tgtEl>
                                      </p:cBhvr>
                                    </p:animEffect>
                                  </p:childTnLst>
                                </p:cTn>
                              </p:par>
                              <p:par>
                                <p:cTn id="53" presetID="31" presetClass="entr" presetSubtype="0" fill="hold" grpId="0" nodeType="with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p:cTn id="55"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8" end="8"/>
                                            </p:txEl>
                                          </p:spTgt>
                                        </p:tgtEl>
                                      </p:cBhvr>
                                    </p:animEffect>
                                  </p:childTnLst>
                                </p:cTn>
                              </p:par>
                              <p:par>
                                <p:cTn id="59" presetID="31" presetClass="entr" presetSubtype="0" fill="hold" grpId="0" nodeType="with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p:cTn id="61"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62"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63"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64" dur="1000"/>
                                        <p:tgtEl>
                                          <p:spTgt spid="3">
                                            <p:txEl>
                                              <p:pRg st="9" end="9"/>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25" presetClass="entr" presetSubtype="0" fill="hold" nodeType="clickEffect">
                                  <p:stCondLst>
                                    <p:cond delay="0"/>
                                  </p:stCondLst>
                                  <p:childTnLst>
                                    <p:set>
                                      <p:cBhvr>
                                        <p:cTn id="68" dur="1" fill="hold">
                                          <p:stCondLst>
                                            <p:cond delay="0"/>
                                          </p:stCondLst>
                                        </p:cTn>
                                        <p:tgtEl>
                                          <p:spTgt spid="4">
                                            <p:txEl>
                                              <p:pRg st="0" end="0"/>
                                            </p:txEl>
                                          </p:spTgt>
                                        </p:tgtEl>
                                        <p:attrNameLst>
                                          <p:attrName>style.visibility</p:attrName>
                                        </p:attrNameLst>
                                      </p:cBhvr>
                                      <p:to>
                                        <p:strVal val="visible"/>
                                      </p:to>
                                    </p:set>
                                    <p:anim calcmode="lin" valueType="num">
                                      <p:cBhvr>
                                        <p:cTn id="69" dur="500" decel="50000" fill="hold">
                                          <p:stCondLst>
                                            <p:cond delay="0"/>
                                          </p:stCondLst>
                                        </p:cTn>
                                        <p:tgtEl>
                                          <p:spTgt spid="4">
                                            <p:txEl>
                                              <p:pRg st="0" end="0"/>
                                            </p:txEl>
                                          </p:spTgt>
                                        </p:tgtEl>
                                        <p:attrNameLst>
                                          <p:attrName>style.rotation</p:attrName>
                                        </p:attrNameLst>
                                      </p:cBhvr>
                                      <p:tavLst>
                                        <p:tav tm="0">
                                          <p:val>
                                            <p:fltVal val="-90"/>
                                          </p:val>
                                        </p:tav>
                                        <p:tav tm="100000">
                                          <p:val>
                                            <p:fltVal val="0"/>
                                          </p:val>
                                        </p:tav>
                                      </p:tavLst>
                                    </p:anim>
                                    <p:anim calcmode="lin" valueType="num">
                                      <p:cBhvr>
                                        <p:cTn id="70" dur="500" decel="50000" fill="hold">
                                          <p:stCondLst>
                                            <p:cond delay="0"/>
                                          </p:stCondLst>
                                        </p:cTn>
                                        <p:tgtEl>
                                          <p:spTgt spid="4">
                                            <p:txEl>
                                              <p:pRg st="0" end="0"/>
                                            </p:txEl>
                                          </p:spTgt>
                                        </p:tgtEl>
                                        <p:attrNameLst>
                                          <p:attrName>ppt_w</p:attrName>
                                        </p:attrNameLst>
                                      </p:cBhvr>
                                      <p:tavLst>
                                        <p:tav tm="0">
                                          <p:val>
                                            <p:strVal val="#ppt_w"/>
                                          </p:val>
                                        </p:tav>
                                        <p:tav tm="100000">
                                          <p:val>
                                            <p:strVal val="#ppt_w*.05"/>
                                          </p:val>
                                        </p:tav>
                                      </p:tavLst>
                                    </p:anim>
                                    <p:anim calcmode="lin" valueType="num">
                                      <p:cBhvr>
                                        <p:cTn id="71" dur="500" accel="50000" fill="hold">
                                          <p:stCondLst>
                                            <p:cond delay="500"/>
                                          </p:stCondLst>
                                        </p:cTn>
                                        <p:tgtEl>
                                          <p:spTgt spid="4">
                                            <p:txEl>
                                              <p:pRg st="0" end="0"/>
                                            </p:txEl>
                                          </p:spTgt>
                                        </p:tgtEl>
                                        <p:attrNameLst>
                                          <p:attrName>ppt_w</p:attrName>
                                        </p:attrNameLst>
                                      </p:cBhvr>
                                      <p:tavLst>
                                        <p:tav tm="0">
                                          <p:val>
                                            <p:strVal val="#ppt_w*.05"/>
                                          </p:val>
                                        </p:tav>
                                        <p:tav tm="100000">
                                          <p:val>
                                            <p:strVal val="#ppt_w"/>
                                          </p:val>
                                        </p:tav>
                                      </p:tavLst>
                                    </p:anim>
                                    <p:anim calcmode="lin" valueType="num">
                                      <p:cBhvr>
                                        <p:cTn id="72" dur="1000" fill="hold"/>
                                        <p:tgtEl>
                                          <p:spTgt spid="4">
                                            <p:txEl>
                                              <p:pRg st="0" end="0"/>
                                            </p:txEl>
                                          </p:spTgt>
                                        </p:tgtEl>
                                        <p:attrNameLst>
                                          <p:attrName>ppt_h</p:attrName>
                                        </p:attrNameLst>
                                      </p:cBhvr>
                                      <p:tavLst>
                                        <p:tav tm="0">
                                          <p:val>
                                            <p:strVal val="#ppt_h"/>
                                          </p:val>
                                        </p:tav>
                                        <p:tav tm="100000">
                                          <p:val>
                                            <p:strVal val="#ppt_h"/>
                                          </p:val>
                                        </p:tav>
                                      </p:tavLst>
                                    </p:anim>
                                    <p:anim calcmode="lin" valueType="num">
                                      <p:cBhvr>
                                        <p:cTn id="73" dur="500" decel="50000" fill="hold">
                                          <p:stCondLst>
                                            <p:cond delay="0"/>
                                          </p:stCondLst>
                                        </p:cTn>
                                        <p:tgtEl>
                                          <p:spTgt spid="4">
                                            <p:txEl>
                                              <p:pRg st="0" end="0"/>
                                            </p:txEl>
                                          </p:spTgt>
                                        </p:tgtEl>
                                        <p:attrNameLst>
                                          <p:attrName>ppt_x</p:attrName>
                                        </p:attrNameLst>
                                      </p:cBhvr>
                                      <p:tavLst>
                                        <p:tav tm="0">
                                          <p:val>
                                            <p:strVal val="#ppt_x+.4"/>
                                          </p:val>
                                        </p:tav>
                                        <p:tav tm="100000">
                                          <p:val>
                                            <p:strVal val="#ppt_x"/>
                                          </p:val>
                                        </p:tav>
                                      </p:tavLst>
                                    </p:anim>
                                    <p:anim calcmode="lin" valueType="num">
                                      <p:cBhvr>
                                        <p:cTn id="74" dur="500" decel="50000" fill="hold">
                                          <p:stCondLst>
                                            <p:cond delay="0"/>
                                          </p:stCondLst>
                                        </p:cTn>
                                        <p:tgtEl>
                                          <p:spTgt spid="4">
                                            <p:txEl>
                                              <p:pRg st="0" end="0"/>
                                            </p:txEl>
                                          </p:spTgt>
                                        </p:tgtEl>
                                        <p:attrNameLst>
                                          <p:attrName>ppt_y</p:attrName>
                                        </p:attrNameLst>
                                      </p:cBhvr>
                                      <p:tavLst>
                                        <p:tav tm="0">
                                          <p:val>
                                            <p:strVal val="#ppt_y-.2"/>
                                          </p:val>
                                        </p:tav>
                                        <p:tav tm="100000">
                                          <p:val>
                                            <p:strVal val="#ppt_y+.1"/>
                                          </p:val>
                                        </p:tav>
                                      </p:tavLst>
                                    </p:anim>
                                    <p:anim calcmode="lin" valueType="num">
                                      <p:cBhvr>
                                        <p:cTn id="75" dur="500" accel="50000" fill="hold">
                                          <p:stCondLst>
                                            <p:cond delay="500"/>
                                          </p:stCondLst>
                                        </p:cTn>
                                        <p:tgtEl>
                                          <p:spTgt spid="4">
                                            <p:txEl>
                                              <p:pRg st="0" end="0"/>
                                            </p:txEl>
                                          </p:spTgt>
                                        </p:tgtEl>
                                        <p:attrNameLst>
                                          <p:attrName>ppt_y</p:attrName>
                                        </p:attrNameLst>
                                      </p:cBhvr>
                                      <p:tavLst>
                                        <p:tav tm="0">
                                          <p:val>
                                            <p:strVal val="#ppt_y+.1"/>
                                          </p:val>
                                        </p:tav>
                                        <p:tav tm="100000">
                                          <p:val>
                                            <p:strVal val="#ppt_y"/>
                                          </p:val>
                                        </p:tav>
                                      </p:tavLst>
                                    </p:anim>
                                    <p:animEffect transition="in" filter="fade">
                                      <p:cBhvr>
                                        <p:cTn id="76" dur="1000" decel="50000">
                                          <p:stCondLst>
                                            <p:cond delay="0"/>
                                          </p:stCondLst>
                                        </p:cTn>
                                        <p:tgtEl>
                                          <p:spTgt spid="4">
                                            <p:txEl>
                                              <p:pRg st="0" end="0"/>
                                            </p:txEl>
                                          </p:spTgt>
                                        </p:tgtEl>
                                      </p:cBhvr>
                                    </p:animEffect>
                                  </p:childTnLst>
                                </p:cTn>
                              </p:par>
                              <p:par>
                                <p:cTn id="77" presetID="25" presetClass="entr" presetSubtype="0" fill="hold" nodeType="withEffect">
                                  <p:stCondLst>
                                    <p:cond delay="0"/>
                                  </p:stCondLst>
                                  <p:childTnLst>
                                    <p:set>
                                      <p:cBhvr>
                                        <p:cTn id="78" dur="1" fill="hold">
                                          <p:stCondLst>
                                            <p:cond delay="0"/>
                                          </p:stCondLst>
                                        </p:cTn>
                                        <p:tgtEl>
                                          <p:spTgt spid="4">
                                            <p:txEl>
                                              <p:pRg st="1" end="1"/>
                                            </p:txEl>
                                          </p:spTgt>
                                        </p:tgtEl>
                                        <p:attrNameLst>
                                          <p:attrName>style.visibility</p:attrName>
                                        </p:attrNameLst>
                                      </p:cBhvr>
                                      <p:to>
                                        <p:strVal val="visible"/>
                                      </p:to>
                                    </p:set>
                                    <p:anim calcmode="lin" valueType="num">
                                      <p:cBhvr>
                                        <p:cTn id="79" dur="500" decel="50000" fill="hold">
                                          <p:stCondLst>
                                            <p:cond delay="0"/>
                                          </p:stCondLst>
                                        </p:cTn>
                                        <p:tgtEl>
                                          <p:spTgt spid="4">
                                            <p:txEl>
                                              <p:pRg st="1" end="1"/>
                                            </p:txEl>
                                          </p:spTgt>
                                        </p:tgtEl>
                                        <p:attrNameLst>
                                          <p:attrName>style.rotation</p:attrName>
                                        </p:attrNameLst>
                                      </p:cBhvr>
                                      <p:tavLst>
                                        <p:tav tm="0">
                                          <p:val>
                                            <p:fltVal val="-90"/>
                                          </p:val>
                                        </p:tav>
                                        <p:tav tm="100000">
                                          <p:val>
                                            <p:fltVal val="0"/>
                                          </p:val>
                                        </p:tav>
                                      </p:tavLst>
                                    </p:anim>
                                    <p:anim calcmode="lin" valueType="num">
                                      <p:cBhvr>
                                        <p:cTn id="80" dur="500" decel="50000" fill="hold">
                                          <p:stCondLst>
                                            <p:cond delay="0"/>
                                          </p:stCondLst>
                                        </p:cTn>
                                        <p:tgtEl>
                                          <p:spTgt spid="4">
                                            <p:txEl>
                                              <p:pRg st="1" end="1"/>
                                            </p:txEl>
                                          </p:spTgt>
                                        </p:tgtEl>
                                        <p:attrNameLst>
                                          <p:attrName>ppt_w</p:attrName>
                                        </p:attrNameLst>
                                      </p:cBhvr>
                                      <p:tavLst>
                                        <p:tav tm="0">
                                          <p:val>
                                            <p:strVal val="#ppt_w"/>
                                          </p:val>
                                        </p:tav>
                                        <p:tav tm="100000">
                                          <p:val>
                                            <p:strVal val="#ppt_w*.05"/>
                                          </p:val>
                                        </p:tav>
                                      </p:tavLst>
                                    </p:anim>
                                    <p:anim calcmode="lin" valueType="num">
                                      <p:cBhvr>
                                        <p:cTn id="81" dur="500" accel="50000" fill="hold">
                                          <p:stCondLst>
                                            <p:cond delay="500"/>
                                          </p:stCondLst>
                                        </p:cTn>
                                        <p:tgtEl>
                                          <p:spTgt spid="4">
                                            <p:txEl>
                                              <p:pRg st="1" end="1"/>
                                            </p:txEl>
                                          </p:spTgt>
                                        </p:tgtEl>
                                        <p:attrNameLst>
                                          <p:attrName>ppt_w</p:attrName>
                                        </p:attrNameLst>
                                      </p:cBhvr>
                                      <p:tavLst>
                                        <p:tav tm="0">
                                          <p:val>
                                            <p:strVal val="#ppt_w*.05"/>
                                          </p:val>
                                        </p:tav>
                                        <p:tav tm="100000">
                                          <p:val>
                                            <p:strVal val="#ppt_w"/>
                                          </p:val>
                                        </p:tav>
                                      </p:tavLst>
                                    </p:anim>
                                    <p:anim calcmode="lin" valueType="num">
                                      <p:cBhvr>
                                        <p:cTn id="82" dur="1000" fill="hold"/>
                                        <p:tgtEl>
                                          <p:spTgt spid="4">
                                            <p:txEl>
                                              <p:pRg st="1" end="1"/>
                                            </p:txEl>
                                          </p:spTgt>
                                        </p:tgtEl>
                                        <p:attrNameLst>
                                          <p:attrName>ppt_h</p:attrName>
                                        </p:attrNameLst>
                                      </p:cBhvr>
                                      <p:tavLst>
                                        <p:tav tm="0">
                                          <p:val>
                                            <p:strVal val="#ppt_h"/>
                                          </p:val>
                                        </p:tav>
                                        <p:tav tm="100000">
                                          <p:val>
                                            <p:strVal val="#ppt_h"/>
                                          </p:val>
                                        </p:tav>
                                      </p:tavLst>
                                    </p:anim>
                                    <p:anim calcmode="lin" valueType="num">
                                      <p:cBhvr>
                                        <p:cTn id="83" dur="500" decel="50000" fill="hold">
                                          <p:stCondLst>
                                            <p:cond delay="0"/>
                                          </p:stCondLst>
                                        </p:cTn>
                                        <p:tgtEl>
                                          <p:spTgt spid="4">
                                            <p:txEl>
                                              <p:pRg st="1" end="1"/>
                                            </p:txEl>
                                          </p:spTgt>
                                        </p:tgtEl>
                                        <p:attrNameLst>
                                          <p:attrName>ppt_x</p:attrName>
                                        </p:attrNameLst>
                                      </p:cBhvr>
                                      <p:tavLst>
                                        <p:tav tm="0">
                                          <p:val>
                                            <p:strVal val="#ppt_x+.4"/>
                                          </p:val>
                                        </p:tav>
                                        <p:tav tm="100000">
                                          <p:val>
                                            <p:strVal val="#ppt_x"/>
                                          </p:val>
                                        </p:tav>
                                      </p:tavLst>
                                    </p:anim>
                                    <p:anim calcmode="lin" valueType="num">
                                      <p:cBhvr>
                                        <p:cTn id="84" dur="500" decel="50000" fill="hold">
                                          <p:stCondLst>
                                            <p:cond delay="0"/>
                                          </p:stCondLst>
                                        </p:cTn>
                                        <p:tgtEl>
                                          <p:spTgt spid="4">
                                            <p:txEl>
                                              <p:pRg st="1" end="1"/>
                                            </p:txEl>
                                          </p:spTgt>
                                        </p:tgtEl>
                                        <p:attrNameLst>
                                          <p:attrName>ppt_y</p:attrName>
                                        </p:attrNameLst>
                                      </p:cBhvr>
                                      <p:tavLst>
                                        <p:tav tm="0">
                                          <p:val>
                                            <p:strVal val="#ppt_y-.2"/>
                                          </p:val>
                                        </p:tav>
                                        <p:tav tm="100000">
                                          <p:val>
                                            <p:strVal val="#ppt_y+.1"/>
                                          </p:val>
                                        </p:tav>
                                      </p:tavLst>
                                    </p:anim>
                                    <p:anim calcmode="lin" valueType="num">
                                      <p:cBhvr>
                                        <p:cTn id="85" dur="500" accel="50000" fill="hold">
                                          <p:stCondLst>
                                            <p:cond delay="500"/>
                                          </p:stCondLst>
                                        </p:cTn>
                                        <p:tgtEl>
                                          <p:spTgt spid="4">
                                            <p:txEl>
                                              <p:pRg st="1" end="1"/>
                                            </p:txEl>
                                          </p:spTgt>
                                        </p:tgtEl>
                                        <p:attrNameLst>
                                          <p:attrName>ppt_y</p:attrName>
                                        </p:attrNameLst>
                                      </p:cBhvr>
                                      <p:tavLst>
                                        <p:tav tm="0">
                                          <p:val>
                                            <p:strVal val="#ppt_y+.1"/>
                                          </p:val>
                                        </p:tav>
                                        <p:tav tm="100000">
                                          <p:val>
                                            <p:strVal val="#ppt_y"/>
                                          </p:val>
                                        </p:tav>
                                      </p:tavLst>
                                    </p:anim>
                                    <p:animEffect transition="in" filter="fade">
                                      <p:cBhvr>
                                        <p:cTn id="86" dur="1000" decel="50000">
                                          <p:stCondLst>
                                            <p:cond delay="0"/>
                                          </p:stCondLst>
                                        </p:cTn>
                                        <p:tgtEl>
                                          <p:spTgt spid="4">
                                            <p:txEl>
                                              <p:pRg st="1" end="1"/>
                                            </p:txEl>
                                          </p:spTgt>
                                        </p:tgtEl>
                                      </p:cBhvr>
                                    </p:animEffect>
                                  </p:childTnLst>
                                </p:cTn>
                              </p:par>
                              <p:par>
                                <p:cTn id="87" presetID="25" presetClass="entr" presetSubtype="0" fill="hold" nodeType="withEffect">
                                  <p:stCondLst>
                                    <p:cond delay="0"/>
                                  </p:stCondLst>
                                  <p:childTnLst>
                                    <p:set>
                                      <p:cBhvr>
                                        <p:cTn id="88" dur="1" fill="hold">
                                          <p:stCondLst>
                                            <p:cond delay="0"/>
                                          </p:stCondLst>
                                        </p:cTn>
                                        <p:tgtEl>
                                          <p:spTgt spid="4">
                                            <p:txEl>
                                              <p:pRg st="2" end="2"/>
                                            </p:txEl>
                                          </p:spTgt>
                                        </p:tgtEl>
                                        <p:attrNameLst>
                                          <p:attrName>style.visibility</p:attrName>
                                        </p:attrNameLst>
                                      </p:cBhvr>
                                      <p:to>
                                        <p:strVal val="visible"/>
                                      </p:to>
                                    </p:set>
                                    <p:anim calcmode="lin" valueType="num">
                                      <p:cBhvr>
                                        <p:cTn id="89" dur="500" decel="50000" fill="hold">
                                          <p:stCondLst>
                                            <p:cond delay="0"/>
                                          </p:stCondLst>
                                        </p:cTn>
                                        <p:tgtEl>
                                          <p:spTgt spid="4">
                                            <p:txEl>
                                              <p:pRg st="2" end="2"/>
                                            </p:txEl>
                                          </p:spTgt>
                                        </p:tgtEl>
                                        <p:attrNameLst>
                                          <p:attrName>style.rotation</p:attrName>
                                        </p:attrNameLst>
                                      </p:cBhvr>
                                      <p:tavLst>
                                        <p:tav tm="0">
                                          <p:val>
                                            <p:fltVal val="-90"/>
                                          </p:val>
                                        </p:tav>
                                        <p:tav tm="100000">
                                          <p:val>
                                            <p:fltVal val="0"/>
                                          </p:val>
                                        </p:tav>
                                      </p:tavLst>
                                    </p:anim>
                                    <p:anim calcmode="lin" valueType="num">
                                      <p:cBhvr>
                                        <p:cTn id="90" dur="500" decel="50000" fill="hold">
                                          <p:stCondLst>
                                            <p:cond delay="0"/>
                                          </p:stCondLst>
                                        </p:cTn>
                                        <p:tgtEl>
                                          <p:spTgt spid="4">
                                            <p:txEl>
                                              <p:pRg st="2" end="2"/>
                                            </p:txEl>
                                          </p:spTgt>
                                        </p:tgtEl>
                                        <p:attrNameLst>
                                          <p:attrName>ppt_w</p:attrName>
                                        </p:attrNameLst>
                                      </p:cBhvr>
                                      <p:tavLst>
                                        <p:tav tm="0">
                                          <p:val>
                                            <p:strVal val="#ppt_w"/>
                                          </p:val>
                                        </p:tav>
                                        <p:tav tm="100000">
                                          <p:val>
                                            <p:strVal val="#ppt_w*.05"/>
                                          </p:val>
                                        </p:tav>
                                      </p:tavLst>
                                    </p:anim>
                                    <p:anim calcmode="lin" valueType="num">
                                      <p:cBhvr>
                                        <p:cTn id="91" dur="500" accel="50000" fill="hold">
                                          <p:stCondLst>
                                            <p:cond delay="500"/>
                                          </p:stCondLst>
                                        </p:cTn>
                                        <p:tgtEl>
                                          <p:spTgt spid="4">
                                            <p:txEl>
                                              <p:pRg st="2" end="2"/>
                                            </p:txEl>
                                          </p:spTgt>
                                        </p:tgtEl>
                                        <p:attrNameLst>
                                          <p:attrName>ppt_w</p:attrName>
                                        </p:attrNameLst>
                                      </p:cBhvr>
                                      <p:tavLst>
                                        <p:tav tm="0">
                                          <p:val>
                                            <p:strVal val="#ppt_w*.05"/>
                                          </p:val>
                                        </p:tav>
                                        <p:tav tm="100000">
                                          <p:val>
                                            <p:strVal val="#ppt_w"/>
                                          </p:val>
                                        </p:tav>
                                      </p:tavLst>
                                    </p:anim>
                                    <p:anim calcmode="lin" valueType="num">
                                      <p:cBhvr>
                                        <p:cTn id="92" dur="1000" fill="hold"/>
                                        <p:tgtEl>
                                          <p:spTgt spid="4">
                                            <p:txEl>
                                              <p:pRg st="2" end="2"/>
                                            </p:txEl>
                                          </p:spTgt>
                                        </p:tgtEl>
                                        <p:attrNameLst>
                                          <p:attrName>ppt_h</p:attrName>
                                        </p:attrNameLst>
                                      </p:cBhvr>
                                      <p:tavLst>
                                        <p:tav tm="0">
                                          <p:val>
                                            <p:strVal val="#ppt_h"/>
                                          </p:val>
                                        </p:tav>
                                        <p:tav tm="100000">
                                          <p:val>
                                            <p:strVal val="#ppt_h"/>
                                          </p:val>
                                        </p:tav>
                                      </p:tavLst>
                                    </p:anim>
                                    <p:anim calcmode="lin" valueType="num">
                                      <p:cBhvr>
                                        <p:cTn id="93" dur="500" decel="50000" fill="hold">
                                          <p:stCondLst>
                                            <p:cond delay="0"/>
                                          </p:stCondLst>
                                        </p:cTn>
                                        <p:tgtEl>
                                          <p:spTgt spid="4">
                                            <p:txEl>
                                              <p:pRg st="2" end="2"/>
                                            </p:txEl>
                                          </p:spTgt>
                                        </p:tgtEl>
                                        <p:attrNameLst>
                                          <p:attrName>ppt_x</p:attrName>
                                        </p:attrNameLst>
                                      </p:cBhvr>
                                      <p:tavLst>
                                        <p:tav tm="0">
                                          <p:val>
                                            <p:strVal val="#ppt_x+.4"/>
                                          </p:val>
                                        </p:tav>
                                        <p:tav tm="100000">
                                          <p:val>
                                            <p:strVal val="#ppt_x"/>
                                          </p:val>
                                        </p:tav>
                                      </p:tavLst>
                                    </p:anim>
                                    <p:anim calcmode="lin" valueType="num">
                                      <p:cBhvr>
                                        <p:cTn id="94" dur="500" decel="50000" fill="hold">
                                          <p:stCondLst>
                                            <p:cond delay="0"/>
                                          </p:stCondLst>
                                        </p:cTn>
                                        <p:tgtEl>
                                          <p:spTgt spid="4">
                                            <p:txEl>
                                              <p:pRg st="2" end="2"/>
                                            </p:txEl>
                                          </p:spTgt>
                                        </p:tgtEl>
                                        <p:attrNameLst>
                                          <p:attrName>ppt_y</p:attrName>
                                        </p:attrNameLst>
                                      </p:cBhvr>
                                      <p:tavLst>
                                        <p:tav tm="0">
                                          <p:val>
                                            <p:strVal val="#ppt_y-.2"/>
                                          </p:val>
                                        </p:tav>
                                        <p:tav tm="100000">
                                          <p:val>
                                            <p:strVal val="#ppt_y+.1"/>
                                          </p:val>
                                        </p:tav>
                                      </p:tavLst>
                                    </p:anim>
                                    <p:anim calcmode="lin" valueType="num">
                                      <p:cBhvr>
                                        <p:cTn id="95" dur="500" accel="50000" fill="hold">
                                          <p:stCondLst>
                                            <p:cond delay="500"/>
                                          </p:stCondLst>
                                        </p:cTn>
                                        <p:tgtEl>
                                          <p:spTgt spid="4">
                                            <p:txEl>
                                              <p:pRg st="2" end="2"/>
                                            </p:txEl>
                                          </p:spTgt>
                                        </p:tgtEl>
                                        <p:attrNameLst>
                                          <p:attrName>ppt_y</p:attrName>
                                        </p:attrNameLst>
                                      </p:cBhvr>
                                      <p:tavLst>
                                        <p:tav tm="0">
                                          <p:val>
                                            <p:strVal val="#ppt_y+.1"/>
                                          </p:val>
                                        </p:tav>
                                        <p:tav tm="100000">
                                          <p:val>
                                            <p:strVal val="#ppt_y"/>
                                          </p:val>
                                        </p:tav>
                                      </p:tavLst>
                                    </p:anim>
                                    <p:animEffect transition="in" filter="fade">
                                      <p:cBhvr>
                                        <p:cTn id="96" dur="1000" decel="50000">
                                          <p:stCondLst>
                                            <p:cond delay="0"/>
                                          </p:stCondLst>
                                        </p:cTn>
                                        <p:tgtEl>
                                          <p:spTgt spid="4">
                                            <p:txEl>
                                              <p:pRg st="2" end="2"/>
                                            </p:txEl>
                                          </p:spTgt>
                                        </p:tgtEl>
                                      </p:cBhvr>
                                    </p:animEffect>
                                  </p:childTnLst>
                                </p:cTn>
                              </p:par>
                              <p:par>
                                <p:cTn id="97" presetID="25" presetClass="entr" presetSubtype="0" fill="hold" nodeType="withEffect">
                                  <p:stCondLst>
                                    <p:cond delay="0"/>
                                  </p:stCondLst>
                                  <p:childTnLst>
                                    <p:set>
                                      <p:cBhvr>
                                        <p:cTn id="98" dur="1" fill="hold">
                                          <p:stCondLst>
                                            <p:cond delay="0"/>
                                          </p:stCondLst>
                                        </p:cTn>
                                        <p:tgtEl>
                                          <p:spTgt spid="4">
                                            <p:txEl>
                                              <p:pRg st="3" end="3"/>
                                            </p:txEl>
                                          </p:spTgt>
                                        </p:tgtEl>
                                        <p:attrNameLst>
                                          <p:attrName>style.visibility</p:attrName>
                                        </p:attrNameLst>
                                      </p:cBhvr>
                                      <p:to>
                                        <p:strVal val="visible"/>
                                      </p:to>
                                    </p:set>
                                    <p:anim calcmode="lin" valueType="num">
                                      <p:cBhvr>
                                        <p:cTn id="99" dur="500" decel="50000" fill="hold">
                                          <p:stCondLst>
                                            <p:cond delay="0"/>
                                          </p:stCondLst>
                                        </p:cTn>
                                        <p:tgtEl>
                                          <p:spTgt spid="4">
                                            <p:txEl>
                                              <p:pRg st="3" end="3"/>
                                            </p:txEl>
                                          </p:spTgt>
                                        </p:tgtEl>
                                        <p:attrNameLst>
                                          <p:attrName>style.rotation</p:attrName>
                                        </p:attrNameLst>
                                      </p:cBhvr>
                                      <p:tavLst>
                                        <p:tav tm="0">
                                          <p:val>
                                            <p:fltVal val="-90"/>
                                          </p:val>
                                        </p:tav>
                                        <p:tav tm="100000">
                                          <p:val>
                                            <p:fltVal val="0"/>
                                          </p:val>
                                        </p:tav>
                                      </p:tavLst>
                                    </p:anim>
                                    <p:anim calcmode="lin" valueType="num">
                                      <p:cBhvr>
                                        <p:cTn id="100" dur="500" decel="50000" fill="hold">
                                          <p:stCondLst>
                                            <p:cond delay="0"/>
                                          </p:stCondLst>
                                        </p:cTn>
                                        <p:tgtEl>
                                          <p:spTgt spid="4">
                                            <p:txEl>
                                              <p:pRg st="3" end="3"/>
                                            </p:txEl>
                                          </p:spTgt>
                                        </p:tgtEl>
                                        <p:attrNameLst>
                                          <p:attrName>ppt_w</p:attrName>
                                        </p:attrNameLst>
                                      </p:cBhvr>
                                      <p:tavLst>
                                        <p:tav tm="0">
                                          <p:val>
                                            <p:strVal val="#ppt_w"/>
                                          </p:val>
                                        </p:tav>
                                        <p:tav tm="100000">
                                          <p:val>
                                            <p:strVal val="#ppt_w*.05"/>
                                          </p:val>
                                        </p:tav>
                                      </p:tavLst>
                                    </p:anim>
                                    <p:anim calcmode="lin" valueType="num">
                                      <p:cBhvr>
                                        <p:cTn id="101" dur="500" accel="50000" fill="hold">
                                          <p:stCondLst>
                                            <p:cond delay="500"/>
                                          </p:stCondLst>
                                        </p:cTn>
                                        <p:tgtEl>
                                          <p:spTgt spid="4">
                                            <p:txEl>
                                              <p:pRg st="3" end="3"/>
                                            </p:txEl>
                                          </p:spTgt>
                                        </p:tgtEl>
                                        <p:attrNameLst>
                                          <p:attrName>ppt_w</p:attrName>
                                        </p:attrNameLst>
                                      </p:cBhvr>
                                      <p:tavLst>
                                        <p:tav tm="0">
                                          <p:val>
                                            <p:strVal val="#ppt_w*.05"/>
                                          </p:val>
                                        </p:tav>
                                        <p:tav tm="100000">
                                          <p:val>
                                            <p:strVal val="#ppt_w"/>
                                          </p:val>
                                        </p:tav>
                                      </p:tavLst>
                                    </p:anim>
                                    <p:anim calcmode="lin" valueType="num">
                                      <p:cBhvr>
                                        <p:cTn id="102" dur="1000" fill="hold"/>
                                        <p:tgtEl>
                                          <p:spTgt spid="4">
                                            <p:txEl>
                                              <p:pRg st="3" end="3"/>
                                            </p:txEl>
                                          </p:spTgt>
                                        </p:tgtEl>
                                        <p:attrNameLst>
                                          <p:attrName>ppt_h</p:attrName>
                                        </p:attrNameLst>
                                      </p:cBhvr>
                                      <p:tavLst>
                                        <p:tav tm="0">
                                          <p:val>
                                            <p:strVal val="#ppt_h"/>
                                          </p:val>
                                        </p:tav>
                                        <p:tav tm="100000">
                                          <p:val>
                                            <p:strVal val="#ppt_h"/>
                                          </p:val>
                                        </p:tav>
                                      </p:tavLst>
                                    </p:anim>
                                    <p:anim calcmode="lin" valueType="num">
                                      <p:cBhvr>
                                        <p:cTn id="103" dur="500" decel="50000" fill="hold">
                                          <p:stCondLst>
                                            <p:cond delay="0"/>
                                          </p:stCondLst>
                                        </p:cTn>
                                        <p:tgtEl>
                                          <p:spTgt spid="4">
                                            <p:txEl>
                                              <p:pRg st="3" end="3"/>
                                            </p:txEl>
                                          </p:spTgt>
                                        </p:tgtEl>
                                        <p:attrNameLst>
                                          <p:attrName>ppt_x</p:attrName>
                                        </p:attrNameLst>
                                      </p:cBhvr>
                                      <p:tavLst>
                                        <p:tav tm="0">
                                          <p:val>
                                            <p:strVal val="#ppt_x+.4"/>
                                          </p:val>
                                        </p:tav>
                                        <p:tav tm="100000">
                                          <p:val>
                                            <p:strVal val="#ppt_x"/>
                                          </p:val>
                                        </p:tav>
                                      </p:tavLst>
                                    </p:anim>
                                    <p:anim calcmode="lin" valueType="num">
                                      <p:cBhvr>
                                        <p:cTn id="104" dur="500" decel="50000" fill="hold">
                                          <p:stCondLst>
                                            <p:cond delay="0"/>
                                          </p:stCondLst>
                                        </p:cTn>
                                        <p:tgtEl>
                                          <p:spTgt spid="4">
                                            <p:txEl>
                                              <p:pRg st="3" end="3"/>
                                            </p:txEl>
                                          </p:spTgt>
                                        </p:tgtEl>
                                        <p:attrNameLst>
                                          <p:attrName>ppt_y</p:attrName>
                                        </p:attrNameLst>
                                      </p:cBhvr>
                                      <p:tavLst>
                                        <p:tav tm="0">
                                          <p:val>
                                            <p:strVal val="#ppt_y-.2"/>
                                          </p:val>
                                        </p:tav>
                                        <p:tav tm="100000">
                                          <p:val>
                                            <p:strVal val="#ppt_y+.1"/>
                                          </p:val>
                                        </p:tav>
                                      </p:tavLst>
                                    </p:anim>
                                    <p:anim calcmode="lin" valueType="num">
                                      <p:cBhvr>
                                        <p:cTn id="105" dur="500" accel="50000" fill="hold">
                                          <p:stCondLst>
                                            <p:cond delay="500"/>
                                          </p:stCondLst>
                                        </p:cTn>
                                        <p:tgtEl>
                                          <p:spTgt spid="4">
                                            <p:txEl>
                                              <p:pRg st="3" end="3"/>
                                            </p:txEl>
                                          </p:spTgt>
                                        </p:tgtEl>
                                        <p:attrNameLst>
                                          <p:attrName>ppt_y</p:attrName>
                                        </p:attrNameLst>
                                      </p:cBhvr>
                                      <p:tavLst>
                                        <p:tav tm="0">
                                          <p:val>
                                            <p:strVal val="#ppt_y+.1"/>
                                          </p:val>
                                        </p:tav>
                                        <p:tav tm="100000">
                                          <p:val>
                                            <p:strVal val="#ppt_y"/>
                                          </p:val>
                                        </p:tav>
                                      </p:tavLst>
                                    </p:anim>
                                    <p:animEffect transition="in" filter="fade">
                                      <p:cBhvr>
                                        <p:cTn id="106" dur="1000" decel="50000">
                                          <p:stCondLst>
                                            <p:cond delay="0"/>
                                          </p:stCondLst>
                                        </p:cTn>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2600" y="152401"/>
            <a:ext cx="5334000" cy="1066799"/>
          </a:xfrm>
        </p:spPr>
        <p:txBody>
          <a:bodyPr>
            <a:noAutofit/>
          </a:bodyPr>
          <a:lstStyle/>
          <a:p>
            <a:r>
              <a:rPr lang="bn-BD" sz="7200" dirty="0" smtClean="0">
                <a:latin typeface="NikoshBAN" panose="02000000000000000000" pitchFamily="2" charset="0"/>
                <a:cs typeface="NikoshBAN" panose="02000000000000000000" pitchFamily="2" charset="0"/>
              </a:rPr>
              <a:t>নতুন</a:t>
            </a:r>
            <a:r>
              <a:rPr lang="bn-BD" sz="7200" dirty="0" smtClean="0"/>
              <a:t> শব্দ</a:t>
            </a:r>
            <a:endParaRPr lang="bn-BD" sz="7200" dirty="0"/>
          </a:p>
        </p:txBody>
      </p:sp>
      <p:sp>
        <p:nvSpPr>
          <p:cNvPr id="3" name="Subtitle 2"/>
          <p:cNvSpPr>
            <a:spLocks noGrp="1"/>
          </p:cNvSpPr>
          <p:nvPr>
            <p:ph type="subTitle" idx="1"/>
          </p:nvPr>
        </p:nvSpPr>
        <p:spPr>
          <a:xfrm>
            <a:off x="381482" y="1447800"/>
            <a:ext cx="8153400" cy="5257800"/>
          </a:xfrm>
        </p:spPr>
        <p:txBody>
          <a:bodyPr>
            <a:normAutofit/>
          </a:bodyPr>
          <a:lstStyle/>
          <a:p>
            <a:pPr algn="l"/>
            <a:endParaRPr lang="en-US" dirty="0" smtClean="0"/>
          </a:p>
          <a:p>
            <a:pPr algn="l"/>
            <a:endParaRPr lang="bn-BD" dirty="0" smtClean="0"/>
          </a:p>
          <a:p>
            <a:pPr algn="l"/>
            <a:endParaRPr lang="bn-BD" dirty="0" smtClean="0"/>
          </a:p>
          <a:p>
            <a:pPr algn="l"/>
            <a:endParaRPr lang="bn-BD" dirty="0" smtClean="0"/>
          </a:p>
          <a:p>
            <a:pPr algn="l"/>
            <a:endParaRPr lang="en-US" dirty="0" smtClean="0"/>
          </a:p>
          <a:p>
            <a:pPr algn="l"/>
            <a:r>
              <a:rPr lang="bn-BD" dirty="0" smtClean="0"/>
              <a:t>  </a:t>
            </a:r>
          </a:p>
        </p:txBody>
      </p:sp>
      <p:pic>
        <p:nvPicPr>
          <p:cNvPr id="1026" name="Picture 2" descr="C:\Users\Public\Pictures\Sample Pictures\Jellyfis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1219200"/>
            <a:ext cx="4649164" cy="27432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Public\Pictures\Sample Pictures\Jellyfis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4267200"/>
            <a:ext cx="4649164" cy="23622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7086600" y="1999811"/>
            <a:ext cx="1600199" cy="13774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6600" dirty="0">
                <a:latin typeface="NikoshBAN" panose="02000000000000000000" pitchFamily="2" charset="0"/>
                <a:cs typeface="NikoshBAN" panose="02000000000000000000" pitchFamily="2" charset="0"/>
              </a:rPr>
              <a:t>রাত্রি</a:t>
            </a:r>
          </a:p>
          <a:p>
            <a:pPr algn="ctr"/>
            <a:endParaRPr lang="bn-BD" dirty="0"/>
          </a:p>
        </p:txBody>
      </p:sp>
      <p:sp>
        <p:nvSpPr>
          <p:cNvPr id="5" name="Rectangle 4"/>
          <p:cNvSpPr/>
          <p:nvPr/>
        </p:nvSpPr>
        <p:spPr>
          <a:xfrm>
            <a:off x="287215" y="1999811"/>
            <a:ext cx="1676400" cy="13774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8000" dirty="0">
                <a:latin typeface="NikoshBAN" panose="02000000000000000000" pitchFamily="2" charset="0"/>
                <a:cs typeface="NikoshBAN" panose="02000000000000000000" pitchFamily="2" charset="0"/>
              </a:rPr>
              <a:t>নিসা</a:t>
            </a:r>
            <a:endParaRPr lang="bn-BD" sz="8000" dirty="0"/>
          </a:p>
          <a:p>
            <a:pPr algn="ctr"/>
            <a:endParaRPr lang="bn-BD" dirty="0"/>
          </a:p>
        </p:txBody>
      </p:sp>
      <p:sp>
        <p:nvSpPr>
          <p:cNvPr id="7" name="Rectangle 6"/>
          <p:cNvSpPr/>
          <p:nvPr/>
        </p:nvSpPr>
        <p:spPr>
          <a:xfrm>
            <a:off x="7086600" y="4495800"/>
            <a:ext cx="1752600" cy="1219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5400" dirty="0">
                <a:latin typeface="NikoshBAN" panose="02000000000000000000" pitchFamily="2" charset="0"/>
                <a:cs typeface="NikoshBAN" panose="02000000000000000000" pitchFamily="2" charset="0"/>
              </a:rPr>
              <a:t>নিরাশ</a:t>
            </a:r>
          </a:p>
          <a:p>
            <a:pPr algn="ctr"/>
            <a:endParaRPr lang="bn-BD" dirty="0">
              <a:latin typeface="NikoshBAN" panose="02000000000000000000" pitchFamily="2" charset="0"/>
              <a:cs typeface="NikoshBAN" panose="02000000000000000000" pitchFamily="2" charset="0"/>
            </a:endParaRPr>
          </a:p>
        </p:txBody>
      </p:sp>
      <p:sp>
        <p:nvSpPr>
          <p:cNvPr id="8" name="Rectangle 7"/>
          <p:cNvSpPr/>
          <p:nvPr/>
        </p:nvSpPr>
        <p:spPr>
          <a:xfrm>
            <a:off x="287215" y="4648200"/>
            <a:ext cx="16764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5400" dirty="0">
                <a:latin typeface="NikoshBAN" panose="02000000000000000000" pitchFamily="2" charset="0"/>
                <a:cs typeface="NikoshBAN" panose="02000000000000000000" pitchFamily="2" charset="0"/>
              </a:rPr>
              <a:t>বিমুখ</a:t>
            </a:r>
          </a:p>
          <a:p>
            <a:pPr algn="ctr"/>
            <a:endParaRPr lang="bn-BD" dirty="0"/>
          </a:p>
        </p:txBody>
      </p:sp>
    </p:spTree>
    <p:extLst>
      <p:ext uri="{BB962C8B-B14F-4D97-AF65-F5344CB8AC3E}">
        <p14:creationId xmlns:p14="http://schemas.microsoft.com/office/powerpoint/2010/main" val="2909670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38" presetClass="entr" presetSubtype="0" accel="50000" fill="hold" grpId="0" nodeType="clickEffect">
                                  <p:stCondLst>
                                    <p:cond delay="0"/>
                                  </p:stCondLst>
                                  <p:iterate type="lt">
                                    <p:tmPct val="50000"/>
                                  </p:iterate>
                                  <p:childTnLst>
                                    <p:set>
                                      <p:cBhvr>
                                        <p:cTn id="18" dur="1" fill="hold">
                                          <p:stCondLst>
                                            <p:cond delay="0"/>
                                          </p:stCondLst>
                                        </p:cTn>
                                        <p:tgtEl>
                                          <p:spTgt spid="5"/>
                                        </p:tgtEl>
                                        <p:attrNameLst>
                                          <p:attrName>style.visibility</p:attrName>
                                        </p:attrNameLst>
                                      </p:cBhvr>
                                      <p:to>
                                        <p:strVal val="visible"/>
                                      </p:to>
                                    </p:set>
                                    <p:set>
                                      <p:cBhvr>
                                        <p:cTn id="19" dur="455" fill="hold">
                                          <p:stCondLst>
                                            <p:cond delay="0"/>
                                          </p:stCondLst>
                                        </p:cTn>
                                        <p:tgtEl>
                                          <p:spTgt spid="5"/>
                                        </p:tgtEl>
                                        <p:attrNameLst>
                                          <p:attrName>style.rotation</p:attrName>
                                        </p:attrNameLst>
                                      </p:cBhvr>
                                      <p:to>
                                        <p:strVal val="-45.0"/>
                                      </p:to>
                                    </p:set>
                                    <p:anim calcmode="lin" valueType="num">
                                      <p:cBhvr>
                                        <p:cTn id="20" dur="455" fill="hold">
                                          <p:stCondLst>
                                            <p:cond delay="455"/>
                                          </p:stCondLst>
                                        </p:cTn>
                                        <p:tgtEl>
                                          <p:spTgt spid="5"/>
                                        </p:tgtEl>
                                        <p:attrNameLst>
                                          <p:attrName>style.rotation</p:attrName>
                                        </p:attrNameLst>
                                      </p:cBhvr>
                                      <p:tavLst>
                                        <p:tav tm="0">
                                          <p:val>
                                            <p:fltVal val="-45"/>
                                          </p:val>
                                        </p:tav>
                                        <p:tav tm="69900">
                                          <p:val>
                                            <p:fltVal val="45"/>
                                          </p:val>
                                        </p:tav>
                                        <p:tav tm="100000">
                                          <p:val>
                                            <p:fltVal val="0"/>
                                          </p:val>
                                        </p:tav>
                                      </p:tavLst>
                                    </p:anim>
                                    <p:anim calcmode="lin" valueType="num">
                                      <p:cBhvr>
                                        <p:cTn id="21" dur="455" fill="hold">
                                          <p:stCondLst>
                                            <p:cond delay="0"/>
                                          </p:stCondLst>
                                        </p:cTn>
                                        <p:tgtEl>
                                          <p:spTgt spid="5"/>
                                        </p:tgtEl>
                                        <p:attrNameLst>
                                          <p:attrName>ppt_y</p:attrName>
                                        </p:attrNameLst>
                                      </p:cBhvr>
                                      <p:tavLst>
                                        <p:tav tm="0">
                                          <p:val>
                                            <p:strVal val="#ppt_y-1"/>
                                          </p:val>
                                        </p:tav>
                                        <p:tav tm="100000">
                                          <p:val>
                                            <p:strVal val="#ppt_y-(0.354*#ppt_w-0.172*#ppt_h)"/>
                                          </p:val>
                                        </p:tav>
                                      </p:tavLst>
                                    </p:anim>
                                    <p:anim calcmode="lin" valueType="num">
                                      <p:cBhvr>
                                        <p:cTn id="22" dur="156" decel="50000" autoRev="1" fill="hold">
                                          <p:stCondLst>
                                            <p:cond delay="455"/>
                                          </p:stCondLst>
                                        </p:cTn>
                                        <p:tgtEl>
                                          <p:spTgt spid="5"/>
                                        </p:tgtEl>
                                        <p:attrNameLst>
                                          <p:attrName>ppt_y</p:attrName>
                                        </p:attrNameLst>
                                      </p:cBhvr>
                                      <p:tavLst>
                                        <p:tav tm="0">
                                          <p:val>
                                            <p:strVal val="#ppt_y-(0.354*#ppt_w-0.172*#ppt_h)"/>
                                          </p:val>
                                        </p:tav>
                                        <p:tav tm="100000">
                                          <p:val>
                                            <p:strVal val="#ppt_y-(0.354*#ppt_w-0.172*#ppt_h)-#ppt_h/2"/>
                                          </p:val>
                                        </p:tav>
                                      </p:tavLst>
                                    </p:anim>
                                    <p:anim calcmode="lin" valueType="num">
                                      <p:cBhvr>
                                        <p:cTn id="23" dur="136" fill="hold">
                                          <p:stCondLst>
                                            <p:cond delay="864"/>
                                          </p:stCondLst>
                                        </p:cTn>
                                        <p:tgtEl>
                                          <p:spTgt spid="5"/>
                                        </p:tgtEl>
                                        <p:attrNameLst>
                                          <p:attrName>ppt_y</p:attrName>
                                        </p:attrNameLst>
                                      </p:cBhvr>
                                      <p:tavLst>
                                        <p:tav tm="0">
                                          <p:val>
                                            <p:strVal val="#ppt_y-(0.354*#ppt_w-0.172*#ppt_h)"/>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6" presetClass="entr" presetSubtype="0" fill="hold" nodeType="clickEffect">
                                  <p:stCondLst>
                                    <p:cond delay="0"/>
                                  </p:stCondLst>
                                  <p:childTnLst>
                                    <p:set>
                                      <p:cBhvr>
                                        <p:cTn id="27" dur="1" fill="hold">
                                          <p:stCondLst>
                                            <p:cond delay="0"/>
                                          </p:stCondLst>
                                        </p:cTn>
                                        <p:tgtEl>
                                          <p:spTgt spid="1026"/>
                                        </p:tgtEl>
                                        <p:attrNameLst>
                                          <p:attrName>style.visibility</p:attrName>
                                        </p:attrNameLst>
                                      </p:cBhvr>
                                      <p:to>
                                        <p:strVal val="visible"/>
                                      </p:to>
                                    </p:set>
                                    <p:animEffect transition="in" filter="wipe(down)">
                                      <p:cBhvr>
                                        <p:cTn id="28" dur="580">
                                          <p:stCondLst>
                                            <p:cond delay="0"/>
                                          </p:stCondLst>
                                        </p:cTn>
                                        <p:tgtEl>
                                          <p:spTgt spid="1026"/>
                                        </p:tgtEl>
                                      </p:cBhvr>
                                    </p:animEffect>
                                    <p:anim calcmode="lin" valueType="num">
                                      <p:cBhvr>
                                        <p:cTn id="29" dur="1822" tmFilter="0,0; 0.14,0.36; 0.43,0.73; 0.71,0.91; 1.0,1.0">
                                          <p:stCondLst>
                                            <p:cond delay="0"/>
                                          </p:stCondLst>
                                        </p:cTn>
                                        <p:tgtEl>
                                          <p:spTgt spid="1026"/>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1026"/>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1026"/>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1026"/>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1026"/>
                                        </p:tgtEl>
                                        <p:attrNameLst>
                                          <p:attrName>ppt_y</p:attrName>
                                        </p:attrNameLst>
                                      </p:cBhvr>
                                      <p:tavLst>
                                        <p:tav tm="0" fmla="#ppt_y-sin(pi*$)/81">
                                          <p:val>
                                            <p:fltVal val="0"/>
                                          </p:val>
                                        </p:tav>
                                        <p:tav tm="100000">
                                          <p:val>
                                            <p:fltVal val="1"/>
                                          </p:val>
                                        </p:tav>
                                      </p:tavLst>
                                    </p:anim>
                                    <p:animScale>
                                      <p:cBhvr>
                                        <p:cTn id="34" dur="26">
                                          <p:stCondLst>
                                            <p:cond delay="650"/>
                                          </p:stCondLst>
                                        </p:cTn>
                                        <p:tgtEl>
                                          <p:spTgt spid="1026"/>
                                        </p:tgtEl>
                                      </p:cBhvr>
                                      <p:to x="100000" y="60000"/>
                                    </p:animScale>
                                    <p:animScale>
                                      <p:cBhvr>
                                        <p:cTn id="35" dur="166" decel="50000">
                                          <p:stCondLst>
                                            <p:cond delay="676"/>
                                          </p:stCondLst>
                                        </p:cTn>
                                        <p:tgtEl>
                                          <p:spTgt spid="1026"/>
                                        </p:tgtEl>
                                      </p:cBhvr>
                                      <p:to x="100000" y="100000"/>
                                    </p:animScale>
                                    <p:animScale>
                                      <p:cBhvr>
                                        <p:cTn id="36" dur="26">
                                          <p:stCondLst>
                                            <p:cond delay="1312"/>
                                          </p:stCondLst>
                                        </p:cTn>
                                        <p:tgtEl>
                                          <p:spTgt spid="1026"/>
                                        </p:tgtEl>
                                      </p:cBhvr>
                                      <p:to x="100000" y="80000"/>
                                    </p:animScale>
                                    <p:animScale>
                                      <p:cBhvr>
                                        <p:cTn id="37" dur="166" decel="50000">
                                          <p:stCondLst>
                                            <p:cond delay="1338"/>
                                          </p:stCondLst>
                                        </p:cTn>
                                        <p:tgtEl>
                                          <p:spTgt spid="1026"/>
                                        </p:tgtEl>
                                      </p:cBhvr>
                                      <p:to x="100000" y="100000"/>
                                    </p:animScale>
                                    <p:animScale>
                                      <p:cBhvr>
                                        <p:cTn id="38" dur="26">
                                          <p:stCondLst>
                                            <p:cond delay="1642"/>
                                          </p:stCondLst>
                                        </p:cTn>
                                        <p:tgtEl>
                                          <p:spTgt spid="1026"/>
                                        </p:tgtEl>
                                      </p:cBhvr>
                                      <p:to x="100000" y="90000"/>
                                    </p:animScale>
                                    <p:animScale>
                                      <p:cBhvr>
                                        <p:cTn id="39" dur="166" decel="50000">
                                          <p:stCondLst>
                                            <p:cond delay="1668"/>
                                          </p:stCondLst>
                                        </p:cTn>
                                        <p:tgtEl>
                                          <p:spTgt spid="1026"/>
                                        </p:tgtEl>
                                      </p:cBhvr>
                                      <p:to x="100000" y="100000"/>
                                    </p:animScale>
                                    <p:animScale>
                                      <p:cBhvr>
                                        <p:cTn id="40" dur="26">
                                          <p:stCondLst>
                                            <p:cond delay="1808"/>
                                          </p:stCondLst>
                                        </p:cTn>
                                        <p:tgtEl>
                                          <p:spTgt spid="1026"/>
                                        </p:tgtEl>
                                      </p:cBhvr>
                                      <p:to x="100000" y="95000"/>
                                    </p:animScale>
                                    <p:animScale>
                                      <p:cBhvr>
                                        <p:cTn id="41" dur="166" decel="50000">
                                          <p:stCondLst>
                                            <p:cond delay="1834"/>
                                          </p:stCondLst>
                                        </p:cTn>
                                        <p:tgtEl>
                                          <p:spTgt spid="1026"/>
                                        </p:tgtEl>
                                      </p:cBhvr>
                                      <p:to x="100000" y="100000"/>
                                    </p:animScale>
                                  </p:childTnLst>
                                </p:cTn>
                              </p:par>
                            </p:childTnLst>
                          </p:cTn>
                        </p:par>
                      </p:childTnLst>
                    </p:cTn>
                  </p:par>
                  <p:par>
                    <p:cTn id="42" fill="hold">
                      <p:stCondLst>
                        <p:cond delay="indefinite"/>
                      </p:stCondLst>
                      <p:childTnLst>
                        <p:par>
                          <p:cTn id="43" fill="hold">
                            <p:stCondLst>
                              <p:cond delay="0"/>
                            </p:stCondLst>
                            <p:childTnLst>
                              <p:par>
                                <p:cTn id="44" presetID="56" presetClass="entr" presetSubtype="0" fill="hold" grpId="0" nodeType="clickEffect">
                                  <p:stCondLst>
                                    <p:cond delay="0"/>
                                  </p:stCondLst>
                                  <p:iterate type="lt">
                                    <p:tmPct val="10000"/>
                                  </p:iterate>
                                  <p:childTnLst>
                                    <p:set>
                                      <p:cBhvr>
                                        <p:cTn id="45" dur="1" fill="hold">
                                          <p:stCondLst>
                                            <p:cond delay="0"/>
                                          </p:stCondLst>
                                        </p:cTn>
                                        <p:tgtEl>
                                          <p:spTgt spid="4"/>
                                        </p:tgtEl>
                                        <p:attrNameLst>
                                          <p:attrName>style.visibility</p:attrName>
                                        </p:attrNameLst>
                                      </p:cBhvr>
                                      <p:to>
                                        <p:strVal val="visible"/>
                                      </p:to>
                                    </p:set>
                                    <p:anim by="(-#ppt_w*2)" calcmode="lin" valueType="num">
                                      <p:cBhvr rctx="PPT">
                                        <p:cTn id="46" dur="500" autoRev="1" fill="hold">
                                          <p:stCondLst>
                                            <p:cond delay="0"/>
                                          </p:stCondLst>
                                        </p:cTn>
                                        <p:tgtEl>
                                          <p:spTgt spid="4"/>
                                        </p:tgtEl>
                                        <p:attrNameLst>
                                          <p:attrName>ppt_w</p:attrName>
                                        </p:attrNameLst>
                                      </p:cBhvr>
                                    </p:anim>
                                    <p:anim by="(#ppt_w*0.50)" calcmode="lin" valueType="num">
                                      <p:cBhvr>
                                        <p:cTn id="47" dur="500" decel="50000" autoRev="1" fill="hold">
                                          <p:stCondLst>
                                            <p:cond delay="0"/>
                                          </p:stCondLst>
                                        </p:cTn>
                                        <p:tgtEl>
                                          <p:spTgt spid="4"/>
                                        </p:tgtEl>
                                        <p:attrNameLst>
                                          <p:attrName>ppt_x</p:attrName>
                                        </p:attrNameLst>
                                      </p:cBhvr>
                                    </p:anim>
                                    <p:anim from="(-#ppt_h/2)" to="(#ppt_y)" calcmode="lin" valueType="num">
                                      <p:cBhvr>
                                        <p:cTn id="48" dur="1000" fill="hold">
                                          <p:stCondLst>
                                            <p:cond delay="0"/>
                                          </p:stCondLst>
                                        </p:cTn>
                                        <p:tgtEl>
                                          <p:spTgt spid="4"/>
                                        </p:tgtEl>
                                        <p:attrNameLst>
                                          <p:attrName>ppt_y</p:attrName>
                                        </p:attrNameLst>
                                      </p:cBhvr>
                                    </p:anim>
                                    <p:animRot by="21600000">
                                      <p:cBhvr>
                                        <p:cTn id="49" dur="1000" fill="hold">
                                          <p:stCondLst>
                                            <p:cond delay="0"/>
                                          </p:stCondLst>
                                        </p:cTn>
                                        <p:tgtEl>
                                          <p:spTgt spid="4"/>
                                        </p:tgtEl>
                                        <p:attrNameLst>
                                          <p:attrName>r</p:attrName>
                                        </p:attrNameLst>
                                      </p:cBhvr>
                                    </p:animRot>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grpId="0" nodeType="clickEffect">
                                  <p:stCondLst>
                                    <p:cond delay="0"/>
                                  </p:stCondLst>
                                  <p:childTnLst>
                                    <p:set>
                                      <p:cBhvr>
                                        <p:cTn id="53" dur="1" fill="hold">
                                          <p:stCondLst>
                                            <p:cond delay="0"/>
                                          </p:stCondLst>
                                        </p:cTn>
                                        <p:tgtEl>
                                          <p:spTgt spid="8"/>
                                        </p:tgtEl>
                                        <p:attrNameLst>
                                          <p:attrName>style.visibility</p:attrName>
                                        </p:attrNameLst>
                                      </p:cBhvr>
                                      <p:to>
                                        <p:strVal val="visible"/>
                                      </p:to>
                                    </p:set>
                                    <p:animEffect transition="in" filter="barn(inVertical)">
                                      <p:cBhvr>
                                        <p:cTn id="54" dur="500"/>
                                        <p:tgtEl>
                                          <p:spTgt spid="8"/>
                                        </p:tgtEl>
                                      </p:cBhvr>
                                    </p:animEffect>
                                  </p:childTnLst>
                                </p:cTn>
                              </p:par>
                            </p:childTnLst>
                          </p:cTn>
                        </p:par>
                      </p:childTnLst>
                    </p:cTn>
                  </p:par>
                  <p:par>
                    <p:cTn id="55" fill="hold">
                      <p:stCondLst>
                        <p:cond delay="indefinite"/>
                      </p:stCondLst>
                      <p:childTnLst>
                        <p:par>
                          <p:cTn id="56" fill="hold">
                            <p:stCondLst>
                              <p:cond delay="0"/>
                            </p:stCondLst>
                            <p:childTnLst>
                              <p:par>
                                <p:cTn id="57" presetID="21" presetClass="entr" presetSubtype="1" fill="hold" nodeType="clickEffect">
                                  <p:stCondLst>
                                    <p:cond delay="0"/>
                                  </p:stCondLst>
                                  <p:childTnLst>
                                    <p:set>
                                      <p:cBhvr>
                                        <p:cTn id="58" dur="1" fill="hold">
                                          <p:stCondLst>
                                            <p:cond delay="0"/>
                                          </p:stCondLst>
                                        </p:cTn>
                                        <p:tgtEl>
                                          <p:spTgt spid="1027"/>
                                        </p:tgtEl>
                                        <p:attrNameLst>
                                          <p:attrName>style.visibility</p:attrName>
                                        </p:attrNameLst>
                                      </p:cBhvr>
                                      <p:to>
                                        <p:strVal val="visible"/>
                                      </p:to>
                                    </p:set>
                                    <p:animEffect transition="in" filter="wheel(1)">
                                      <p:cBhvr>
                                        <p:cTn id="59" dur="2000"/>
                                        <p:tgtEl>
                                          <p:spTgt spid="1027"/>
                                        </p:tgtEl>
                                      </p:cBhvr>
                                    </p:animEffect>
                                  </p:childTnLst>
                                </p:cTn>
                              </p:par>
                            </p:childTnLst>
                          </p:cTn>
                        </p:par>
                      </p:childTnLst>
                    </p:cTn>
                  </p:par>
                  <p:par>
                    <p:cTn id="60" fill="hold">
                      <p:stCondLst>
                        <p:cond delay="indefinite"/>
                      </p:stCondLst>
                      <p:childTnLst>
                        <p:par>
                          <p:cTn id="61" fill="hold">
                            <p:stCondLst>
                              <p:cond delay="0"/>
                            </p:stCondLst>
                            <p:childTnLst>
                              <p:par>
                                <p:cTn id="62" presetID="4" presetClass="entr" presetSubtype="16" fill="hold" grpId="0" nodeType="clickEffect">
                                  <p:stCondLst>
                                    <p:cond delay="0"/>
                                  </p:stCondLst>
                                  <p:childTnLst>
                                    <p:set>
                                      <p:cBhvr>
                                        <p:cTn id="63" dur="1" fill="hold">
                                          <p:stCondLst>
                                            <p:cond delay="0"/>
                                          </p:stCondLst>
                                        </p:cTn>
                                        <p:tgtEl>
                                          <p:spTgt spid="7"/>
                                        </p:tgtEl>
                                        <p:attrNameLst>
                                          <p:attrName>style.visibility</p:attrName>
                                        </p:attrNameLst>
                                      </p:cBhvr>
                                      <p:to>
                                        <p:strVal val="visible"/>
                                      </p:to>
                                    </p:set>
                                    <p:animEffect transition="in" filter="box(in)">
                                      <p:cBhvr>
                                        <p:cTn id="64"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7" grpId="0" animBg="1"/>
      <p:bldP spid="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940</TotalTime>
  <Words>228</Words>
  <Application>Microsoft Office PowerPoint</Application>
  <PresentationFormat>On-screen Show (4:3)</PresentationFormat>
  <Paragraphs>83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স্বাগতম</vt:lpstr>
      <vt:lpstr> পরিচিতি</vt:lpstr>
      <vt:lpstr>PowerPoint Presentation</vt:lpstr>
      <vt:lpstr>PowerPoint Presentation</vt:lpstr>
      <vt:lpstr>আজকের পাঠ</vt:lpstr>
      <vt:lpstr>শিখনফল</vt:lpstr>
      <vt:lpstr>PowerPoint Presentation</vt:lpstr>
      <vt:lpstr>উপস্থাপনা</vt:lpstr>
      <vt:lpstr>নতুন শব্দ</vt:lpstr>
      <vt:lpstr>PowerPoint Presentation</vt:lpstr>
      <vt:lpstr>দলীয় কাজ</vt:lpstr>
      <vt:lpstr>মূল্যায়ন</vt:lpstr>
      <vt:lpstr>        বাড়ীর কাজ অনুচ্ছেদটি পড়ে নিচের প্রশ্ন গুলোর উত্তর দাওঃ   ১২ রবিউল আওয়াল সিরাত্তুন্নবী (সাঃ) উপলক্ষে ঈমাম সাহেব বললেন, রাছুল(সাঃ)এমন সময় এসেছিলেন যখন আরব সমাজে যুলুম,অত্যাচার,মারামারি,খুন,হত্ত্যা,ইত্যাদী চলছিল। এতিমদের পাশে কেউ ছিলনা। এই সময রাছুল (সাঃ)যুবক দের নিযে একটি হিলফ উল ফুজুল গঠন করেন।      (ক)কোরানের বাণী কোন সুরার অনুবাদ?  (খ)কোন পটভুমি এই সুরা নাজিল হয?  (গ)অসহায় যাবে আসিলি জগতে     তিনি দিযেছেন ঠাই—উদ্দিপকের আলোকে এ উক্তি সাদূশ্য দেখাও  (ঘ)ঈমাম সাহেবের কথাগুলো কোরানের বাণী কবিতার মূল বক্তবের             সাথে মিলে যায়-বিশ্লেষন কর।    </vt:lpstr>
      <vt:lpstr>সকলকে ধন্যবাদ</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শ্বাগোটো</dc:title>
  <dc:creator>ISMAIL</dc:creator>
  <cp:lastModifiedBy>aual</cp:lastModifiedBy>
  <cp:revision>183</cp:revision>
  <dcterms:created xsi:type="dcterms:W3CDTF">2006-08-16T00:00:00Z</dcterms:created>
  <dcterms:modified xsi:type="dcterms:W3CDTF">2019-11-23T04:46:00Z</dcterms:modified>
</cp:coreProperties>
</file>