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56" r:id="rId3"/>
    <p:sldId id="277" r:id="rId4"/>
    <p:sldId id="262" r:id="rId5"/>
    <p:sldId id="269" r:id="rId6"/>
    <p:sldId id="265" r:id="rId7"/>
    <p:sldId id="266" r:id="rId8"/>
    <p:sldId id="295" r:id="rId9"/>
    <p:sldId id="292" r:id="rId10"/>
    <p:sldId id="270" r:id="rId11"/>
    <p:sldId id="294" r:id="rId12"/>
    <p:sldId id="272" r:id="rId13"/>
    <p:sldId id="271" r:id="rId14"/>
    <p:sldId id="274" r:id="rId15"/>
    <p:sldId id="275" r:id="rId16"/>
    <p:sldId id="297" r:id="rId17"/>
    <p:sldId id="267" r:id="rId18"/>
    <p:sldId id="296" r:id="rId19"/>
    <p:sldId id="268" r:id="rId20"/>
    <p:sldId id="276" r:id="rId21"/>
    <p:sldId id="281" r:id="rId22"/>
  </p:sldIdLst>
  <p:sldSz cx="123444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6ECA-A628-4200-B3CA-CBCEC8687467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9200" y="857250"/>
            <a:ext cx="4165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2215-E2EA-45E0-A005-7A59E9C8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215-E2EA-45E0-A005-7A59E9C8C0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215-E2EA-45E0-A005-7A59E9C8C0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12215-E2EA-45E0-A005-7A59E9C8C0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4869" y="365125"/>
            <a:ext cx="269390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9930" y="365125"/>
            <a:ext cx="793063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930" y="1825625"/>
            <a:ext cx="531227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505" y="1825625"/>
            <a:ext cx="531227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EF24-9A53-466B-84AC-F741EC61F8DC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EFBE-44DB-4979-A730-A232DDE7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minvp@gmail.co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6" y="74104"/>
            <a:ext cx="12228493" cy="6707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5" y="2643121"/>
            <a:ext cx="1060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7739" y="330342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স্বামী স্ত্রীর সংখ্যার ভিত্তিতে পরিবার</a:t>
            </a:r>
            <a:endParaRPr lang="en-US" sz="3600" b="1" dirty="0"/>
          </a:p>
        </p:txBody>
      </p:sp>
      <p:sp>
        <p:nvSpPr>
          <p:cNvPr id="9" name="Donut 8"/>
          <p:cNvSpPr/>
          <p:nvPr/>
        </p:nvSpPr>
        <p:spPr>
          <a:xfrm>
            <a:off x="191977" y="1999586"/>
            <a:ext cx="3943572" cy="4080967"/>
          </a:xfrm>
          <a:prstGeom prst="donut">
            <a:avLst>
              <a:gd name="adj" fmla="val 172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17" y="2096861"/>
            <a:ext cx="3832092" cy="3929975"/>
          </a:xfrm>
          <a:prstGeom prst="ellipse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4226685" y="1073948"/>
            <a:ext cx="3943572" cy="4080967"/>
          </a:xfrm>
          <a:prstGeom prst="donut">
            <a:avLst>
              <a:gd name="adj" fmla="val 172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223107" y="1925490"/>
            <a:ext cx="3943572" cy="4080967"/>
          </a:xfrm>
          <a:prstGeom prst="donut">
            <a:avLst>
              <a:gd name="adj" fmla="val 172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46" y="1152080"/>
            <a:ext cx="3848530" cy="3929230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323" y="1980132"/>
            <a:ext cx="3804445" cy="4006870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4869" y="6080553"/>
            <a:ext cx="259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একপত্নী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পরিবার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5412" y="5189922"/>
            <a:ext cx="259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পত্নী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পরিবার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9385" y="6114484"/>
            <a:ext cx="259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বহুপতি পরিবার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87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6564" y="443165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 ভিত্তিতে পরিবার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4" y="1467507"/>
            <a:ext cx="5667906" cy="4219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154691" y="5796774"/>
            <a:ext cx="225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5240" y="5796774"/>
            <a:ext cx="225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73" y="1467508"/>
            <a:ext cx="5667905" cy="4219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4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4216" y="245533"/>
            <a:ext cx="477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আকারের ভিত্তিতে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333" y="6152364"/>
            <a:ext cx="210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3094" y="5335505"/>
            <a:ext cx="242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05257" y="6152364"/>
            <a:ext cx="199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 পরিবার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91977" y="1999586"/>
            <a:ext cx="3943572" cy="4080967"/>
          </a:xfrm>
          <a:prstGeom prst="donut">
            <a:avLst>
              <a:gd name="adj" fmla="val 172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206061" y="1171333"/>
            <a:ext cx="3943572" cy="4080967"/>
          </a:xfrm>
          <a:prstGeom prst="donut">
            <a:avLst>
              <a:gd name="adj" fmla="val 172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185201" y="1999586"/>
            <a:ext cx="3943572" cy="4080967"/>
          </a:xfrm>
          <a:prstGeom prst="donut">
            <a:avLst>
              <a:gd name="adj" fmla="val 172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82" y="2071397"/>
            <a:ext cx="3798457" cy="3970948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216" y="1231643"/>
            <a:ext cx="3821853" cy="4001996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771" y="2071397"/>
            <a:ext cx="3852567" cy="39709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95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65" y="1818365"/>
            <a:ext cx="5156407" cy="3844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651982" y="5885723"/>
            <a:ext cx="299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 পরিবার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32" y="1767248"/>
            <a:ext cx="5047083" cy="3946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8192278" y="5885722"/>
            <a:ext cx="307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 পরিবার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873327" y="586017"/>
            <a:ext cx="8093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বংশ মর্যাদা ও সম্পত্তির উত্তরাধিকারের ভিত্তিতে পরিবার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0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549" y="399350"/>
            <a:ext cx="916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বিবাহত্তোর স্বামী-স্ত্রীর বসবাসের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 ভিত্তি করে পরিবার </a:t>
            </a:r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662" y="5499292"/>
            <a:ext cx="227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পিতৃবাস 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0491" y="5456719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মাতৃবাস 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718" y="5456719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নয়াবাস 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86" y="1838595"/>
            <a:ext cx="3428301" cy="3348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14"/>
          <p:cNvGrpSpPr/>
          <p:nvPr/>
        </p:nvGrpSpPr>
        <p:grpSpPr>
          <a:xfrm>
            <a:off x="8417793" y="1838595"/>
            <a:ext cx="3322450" cy="3348430"/>
            <a:chOff x="9043914" y="3307080"/>
            <a:chExt cx="2645165" cy="19838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914" y="3307080"/>
              <a:ext cx="2645165" cy="19838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9258300" y="4304896"/>
              <a:ext cx="1287780" cy="90596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4" y="1838596"/>
            <a:ext cx="3225573" cy="3348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52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4894" y="434840"/>
            <a:ext cx="628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পাত্র পাত্রী নির্বাচনের ভিত্তিতে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8653" y="5953451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বহির্গোত্র 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2204" y="5953451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অন্তর্গোত্র পরিবার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34" y="1462499"/>
            <a:ext cx="428625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18" y="1462499"/>
            <a:ext cx="428625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28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7079" y="5959886"/>
            <a:ext cx="58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প্রকারভেদ বর্ণনা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12697" y="250553"/>
            <a:ext cx="269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0059075" y="582715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97" y="896884"/>
            <a:ext cx="7216830" cy="481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58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508" y="1963161"/>
            <a:ext cx="953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পরিবারের সাধারণ কার্যাবলী সম্পর্কে একটি ভিডিও দেখি</a:t>
            </a:r>
            <a:endParaRPr lang="en-US" sz="36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04007"/>
              </p:ext>
            </p:extLst>
          </p:nvPr>
        </p:nvGraphicFramePr>
        <p:xfrm>
          <a:off x="4312920" y="2936558"/>
          <a:ext cx="2788920" cy="235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2920" y="2936558"/>
                        <a:ext cx="2788920" cy="2353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3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782" y="5957747"/>
            <a:ext cx="661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সাধারণ কার্যাবলী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84097" y="140456"/>
            <a:ext cx="269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0072328" y="463621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39" y="1009048"/>
            <a:ext cx="8218119" cy="4726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6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0246" y="246966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893" y="1140263"/>
            <a:ext cx="111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 ভিত্তিতে পরিবার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  ক) ১       খ) ২        গ) ৩        ঘ) ৪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893" y="2054015"/>
            <a:ext cx="10587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যৌথ পরিবার ব্যবস্থা ভেঙে যাওয়ার কারণ হলো-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দারিদ্র্য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৻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 ও নগরায়ণ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নিরক্ষরতা ও অজ্ঞতা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৻৻৻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৻৻৻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৻৻৻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4893" y="6072665"/>
            <a:ext cx="408215" cy="4303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51879" y="1244027"/>
            <a:ext cx="408215" cy="4303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37" y="3612862"/>
            <a:ext cx="4924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মোমিন আহমেদ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 এস এস (সম্মান), এম এস এস (সমাজবিজ্ঞান), বি এড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জয়পুরহাট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dirty="0">
                <a:latin typeface="NikoshBAN" pitchFamily="2" charset="0"/>
                <a:cs typeface="NikoshBAN" pitchFamily="2" charset="0"/>
                <a:hlinkClick r:id="rId2"/>
              </a:rPr>
              <a:t>mominvp@gmail.com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6289" y="155637"/>
            <a:ext cx="29767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7574" y="4121266"/>
            <a:ext cx="4044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দশম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3000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bn-IN" sz="3000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endParaRPr lang="bn-IN" sz="3200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/২০২৯ </a:t>
            </a:r>
            <a:r>
              <a:rPr lang="en-US" sz="2800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খ্রিঃ</a:t>
            </a:r>
            <a:endParaRPr lang="bn-BD" sz="2800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7" y="459435"/>
            <a:ext cx="2278179" cy="29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36" y="626327"/>
            <a:ext cx="2298163" cy="303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45570" y="3248399"/>
            <a:ext cx="5296233" cy="1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342" y="4870269"/>
            <a:ext cx="983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বেশী দেখা যায় এবং কেন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292010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0843" y="3931929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" y="79201"/>
            <a:ext cx="12248322" cy="6699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132433" y="2903936"/>
            <a:ext cx="4641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2562640" y="1082924"/>
            <a:ext cx="6953893" cy="46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556" y="1007419"/>
            <a:ext cx="7493108" cy="499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112" y="948567"/>
            <a:ext cx="7665827" cy="511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52733" y="283543"/>
            <a:ext cx="408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কীসের ছবি দেখছো?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5759" y="6017334"/>
            <a:ext cx="356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ছবি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467" y="898699"/>
            <a:ext cx="248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1614" y="942669"/>
            <a:ext cx="148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30832" y="205617"/>
            <a:ext cx="3245906" cy="843253"/>
            <a:chOff x="4728200" y="986442"/>
            <a:chExt cx="3245906" cy="824136"/>
          </a:xfrm>
        </p:grpSpPr>
        <p:sp>
          <p:nvSpPr>
            <p:cNvPr id="13" name="Rounded Rectangle 12"/>
            <p:cNvSpPr/>
            <p:nvPr/>
          </p:nvSpPr>
          <p:spPr>
            <a:xfrm>
              <a:off x="4728200" y="1694329"/>
              <a:ext cx="3245906" cy="11624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2879" y="986442"/>
              <a:ext cx="2799521" cy="720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950" y="1780155"/>
            <a:ext cx="6286500" cy="353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13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7 4.81481E-6 L -0.00154 0.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4 0.0949 L 3.90947E-6 3.7037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1720" y="2629555"/>
            <a:ext cx="804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বর্ণনা করতে পারবে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কার্যাবলী ব্যাখ্যা করতে পারবে।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7534" y="1901906"/>
            <a:ext cx="489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4226580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2004" y="415886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367347" y="5575504"/>
            <a:ext cx="1064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পরিবার হচ্ছে মোটামুটি ভাবে স্বামী-স্ত্রীর একটি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সংগঠন বা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49357" y="6107900"/>
            <a:ext cx="906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যেখানে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থাকতে পারে আবার নাও থাকতে পা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44" y="1074492"/>
            <a:ext cx="5663407" cy="4715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72"/>
          <a:stretch/>
        </p:blipFill>
        <p:spPr>
          <a:xfrm>
            <a:off x="2573172" y="1000180"/>
            <a:ext cx="6918105" cy="4430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922" y="1074491"/>
            <a:ext cx="5663407" cy="4715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52733" y="283543"/>
            <a:ext cx="408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2733" y="283543"/>
            <a:ext cx="408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553">
            <a:off x="9844952" y="4600436"/>
            <a:ext cx="1909778" cy="1754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0068">
            <a:off x="601759" y="834894"/>
            <a:ext cx="1679586" cy="1543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072631"/>
            <a:ext cx="6964680" cy="4405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-5425272" y="5914699"/>
            <a:ext cx="570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পরিবার গঠনের অন্যতম পূর্বশর্ত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13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0180" y="292585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140" y="593753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কী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0942" y="384918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81" y="1171376"/>
            <a:ext cx="6772868" cy="451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0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7999"/>
          </a:xfrm>
          <a:prstGeom prst="frame">
            <a:avLst>
              <a:gd name="adj1" fmla="val 9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1602615"/>
            <a:ext cx="3679765" cy="344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9612" y="606708"/>
            <a:ext cx="498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পরিবারগুলি কী একই রকম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2733" y="5718777"/>
            <a:ext cx="4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না, বিভিন্ন প্রকার পরিবার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8840"/>
          <a:stretch/>
        </p:blipFill>
        <p:spPr>
          <a:xfrm>
            <a:off x="8146925" y="1602614"/>
            <a:ext cx="3874747" cy="344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655" y="1602614"/>
            <a:ext cx="3672872" cy="344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7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326</Words>
  <Application>Microsoft Office PowerPoint</Application>
  <PresentationFormat>Custom</PresentationFormat>
  <Paragraphs>75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w</cp:lastModifiedBy>
  <cp:revision>195</cp:revision>
  <dcterms:created xsi:type="dcterms:W3CDTF">2019-08-28T08:14:40Z</dcterms:created>
  <dcterms:modified xsi:type="dcterms:W3CDTF">2019-11-23T04:41:36Z</dcterms:modified>
</cp:coreProperties>
</file>